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5" d="100"/>
          <a:sy n="125" d="100"/>
        </p:scale>
        <p:origin x="-96" y="-5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0EF6260-B960-DD41-8FFC-5EFB27FB9B9B}" type="datetimeFigureOut">
              <a:rPr lang="fr-FR" smtClean="0"/>
              <a:t>27/08/17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396903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EF6260-B960-DD41-8FFC-5EFB27FB9B9B}" type="datetimeFigureOut">
              <a:rPr lang="fr-FR" smtClean="0"/>
              <a:t>27/08/17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3133888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EF6260-B960-DD41-8FFC-5EFB27FB9B9B}" type="datetimeFigureOut">
              <a:rPr lang="fr-FR" smtClean="0"/>
              <a:t>27/08/17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176446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0EF6260-B960-DD41-8FFC-5EFB27FB9B9B}" type="datetimeFigureOut">
              <a:rPr lang="fr-FR" smtClean="0"/>
              <a:t>27/08/17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117345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0EF6260-B960-DD41-8FFC-5EFB27FB9B9B}" type="datetimeFigureOut">
              <a:rPr lang="fr-FR" smtClean="0"/>
              <a:t>27/08/17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320852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0EF6260-B960-DD41-8FFC-5EFB27FB9B9B}" type="datetimeFigureOut">
              <a:rPr lang="fr-FR" smtClean="0"/>
              <a:t>27/08/17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3866846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0EF6260-B960-DD41-8FFC-5EFB27FB9B9B}" type="datetimeFigureOut">
              <a:rPr lang="fr-FR" smtClean="0"/>
              <a:t>27/08/17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399958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B0EF6260-B960-DD41-8FFC-5EFB27FB9B9B}" type="datetimeFigureOut">
              <a:rPr lang="fr-FR" smtClean="0"/>
              <a:t>27/08/17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604084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0EF6260-B960-DD41-8FFC-5EFB27FB9B9B}" type="datetimeFigureOut">
              <a:rPr lang="fr-FR" smtClean="0"/>
              <a:t>27/08/17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212555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EF6260-B960-DD41-8FFC-5EFB27FB9B9B}" type="datetimeFigureOut">
              <a:rPr lang="fr-FR" smtClean="0"/>
              <a:t>27/08/17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179611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0EF6260-B960-DD41-8FFC-5EFB27FB9B9B}" type="datetimeFigureOut">
              <a:rPr lang="fr-FR" smtClean="0"/>
              <a:t>27/08/17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9F013C1-7712-9B47-BC84-C71E81AAAC96}" type="slidenum">
              <a:rPr lang="fr-FR" smtClean="0"/>
              <a:t>‹#›</a:t>
            </a:fld>
            <a:endParaRPr lang="fr-FR"/>
          </a:p>
        </p:txBody>
      </p:sp>
    </p:spTree>
    <p:extLst>
      <p:ext uri="{BB962C8B-B14F-4D97-AF65-F5344CB8AC3E}">
        <p14:creationId xmlns:p14="http://schemas.microsoft.com/office/powerpoint/2010/main" val="10926664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F6260-B960-DD41-8FFC-5EFB27FB9B9B}" type="datetimeFigureOut">
              <a:rPr lang="fr-FR" smtClean="0"/>
              <a:t>27/08/17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013C1-7712-9B47-BC84-C71E81AAAC96}" type="slidenum">
              <a:rPr lang="fr-FR" smtClean="0"/>
              <a:t>‹#›</a:t>
            </a:fld>
            <a:endParaRPr lang="fr-FR"/>
          </a:p>
        </p:txBody>
      </p:sp>
    </p:spTree>
    <p:extLst>
      <p:ext uri="{BB962C8B-B14F-4D97-AF65-F5344CB8AC3E}">
        <p14:creationId xmlns:p14="http://schemas.microsoft.com/office/powerpoint/2010/main" val="2761562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34755" y="149559"/>
            <a:ext cx="7070610" cy="6585372"/>
          </a:xfrm>
          <a:prstGeom prst="rect">
            <a:avLst/>
          </a:prstGeom>
        </p:spPr>
      </p:pic>
      <p:sp>
        <p:nvSpPr>
          <p:cNvPr id="3" name="Rectangle 2"/>
          <p:cNvSpPr/>
          <p:nvPr/>
        </p:nvSpPr>
        <p:spPr>
          <a:xfrm>
            <a:off x="0" y="-10640"/>
            <a:ext cx="3296395" cy="461665"/>
          </a:xfrm>
          <a:prstGeom prst="rect">
            <a:avLst/>
          </a:prstGeom>
        </p:spPr>
        <p:txBody>
          <a:bodyPr wrap="none">
            <a:spAutoFit/>
          </a:bodyPr>
          <a:lstStyle/>
          <a:p>
            <a:r>
              <a:rPr lang="fr-FR" sz="2400" b="1" dirty="0" smtClean="0"/>
              <a:t>La «une» d'un quotidien</a:t>
            </a:r>
            <a:endParaRPr lang="fr-FR" sz="2400" b="1" dirty="0"/>
          </a:p>
        </p:txBody>
      </p:sp>
      <p:sp>
        <p:nvSpPr>
          <p:cNvPr id="4" name="Rectangle 3"/>
          <p:cNvSpPr/>
          <p:nvPr/>
        </p:nvSpPr>
        <p:spPr>
          <a:xfrm>
            <a:off x="7205364" y="133127"/>
            <a:ext cx="1938635" cy="5632309"/>
          </a:xfrm>
          <a:prstGeom prst="rect">
            <a:avLst/>
          </a:prstGeom>
        </p:spPr>
        <p:txBody>
          <a:bodyPr wrap="square">
            <a:spAutoFit/>
          </a:bodyPr>
          <a:lstStyle/>
          <a:p>
            <a:r>
              <a:rPr lang="fr-FR" sz="900" b="1" dirty="0" smtClean="0"/>
              <a:t>La manchette</a:t>
            </a:r>
          </a:p>
          <a:p>
            <a:r>
              <a:rPr lang="fr-FR" sz="900" dirty="0" smtClean="0"/>
              <a:t>C'est là qu'on trouve "l'état civil" du journal : son nom et son logo, la date du jour, le numéro, le prix... </a:t>
            </a:r>
          </a:p>
          <a:p>
            <a:endParaRPr lang="fr-FR" sz="900" dirty="0" smtClean="0"/>
          </a:p>
          <a:p>
            <a:r>
              <a:rPr lang="fr-FR" sz="900" b="1" dirty="0"/>
              <a:t>L</a:t>
            </a:r>
            <a:r>
              <a:rPr lang="fr-FR" sz="900" b="1" dirty="0" smtClean="0"/>
              <a:t>'oreille : </a:t>
            </a:r>
          </a:p>
          <a:p>
            <a:r>
              <a:rPr lang="fr-FR" sz="900" dirty="0" smtClean="0"/>
              <a:t>elle sert à annoncer un point important</a:t>
            </a:r>
          </a:p>
          <a:p>
            <a:endParaRPr lang="fr-FR" sz="900" dirty="0" smtClean="0"/>
          </a:p>
          <a:p>
            <a:r>
              <a:rPr lang="fr-FR" sz="900" b="1" dirty="0" smtClean="0"/>
              <a:t>Tribune et sous-tribune,</a:t>
            </a:r>
          </a:p>
          <a:p>
            <a:r>
              <a:rPr lang="fr-FR" sz="900" dirty="0" smtClean="0"/>
              <a:t>C'est l'espace le plus important. Il est situé sous la manchette. C'est un endroit de choix où l’</a:t>
            </a:r>
            <a:r>
              <a:rPr lang="fr-FR" sz="900" dirty="0" err="1" smtClean="0"/>
              <a:t>oeil</a:t>
            </a:r>
            <a:r>
              <a:rPr lang="fr-FR" sz="900" dirty="0" smtClean="0"/>
              <a:t> du lecteur se pose souvent en premier. On y place donc le ou les titres importants du jour.</a:t>
            </a:r>
          </a:p>
          <a:p>
            <a:r>
              <a:rPr lang="fr-FR" sz="900" dirty="0" smtClean="0"/>
              <a:t>Parfois, les journalistes, comme ici au « Monde », appellent cet espace "la tête".</a:t>
            </a:r>
          </a:p>
          <a:p>
            <a:endParaRPr lang="fr-FR" sz="900" dirty="0" smtClean="0"/>
          </a:p>
          <a:p>
            <a:r>
              <a:rPr lang="fr-FR" sz="900" b="1" dirty="0" smtClean="0"/>
              <a:t>Ventre</a:t>
            </a:r>
          </a:p>
          <a:p>
            <a:r>
              <a:rPr lang="fr-FR" sz="900" dirty="0" smtClean="0"/>
              <a:t>Partie située au beau milieu de la page, entre la tête (ou tribune) en haut et le pied du journal en bas.</a:t>
            </a:r>
          </a:p>
          <a:p>
            <a:r>
              <a:rPr lang="fr-FR" sz="900" dirty="0" smtClean="0"/>
              <a:t>Ici c'est le seul article entier de la première page.</a:t>
            </a:r>
          </a:p>
          <a:p>
            <a:endParaRPr lang="fr-FR" sz="900" dirty="0" smtClean="0"/>
          </a:p>
          <a:p>
            <a:r>
              <a:rPr lang="fr-FR" sz="900" b="1" dirty="0" smtClean="0"/>
              <a:t>Les appels</a:t>
            </a:r>
          </a:p>
          <a:p>
            <a:r>
              <a:rPr lang="fr-FR" sz="900" dirty="0" smtClean="0"/>
              <a:t>Ici sur deux colonnes, ils encadrent le centre du journal. Ils sont toujours composés d'un titre, d'un court texte et du numéro de la page où nous irons lire l'article. Ici, sur la colonne de droite, chaque appel est illustré par une photographie et chapeauté par un titre de </a:t>
            </a:r>
            <a:r>
              <a:rPr lang="fr-FR" sz="900" smtClean="0"/>
              <a:t>rubrique.</a:t>
            </a:r>
          </a:p>
          <a:p>
            <a:endParaRPr lang="fr-FR" sz="900" dirty="0" smtClean="0"/>
          </a:p>
          <a:p>
            <a:r>
              <a:rPr lang="fr-FR" sz="900" b="1" dirty="0" smtClean="0"/>
              <a:t>Pied de page</a:t>
            </a:r>
          </a:p>
          <a:p>
            <a:r>
              <a:rPr lang="fr-FR" sz="900" dirty="0" smtClean="0"/>
              <a:t>Ici le début d'un article de fond dont le thème varie chaque jour. </a:t>
            </a:r>
            <a:endParaRPr lang="fr-FR" sz="900" dirty="0"/>
          </a:p>
        </p:txBody>
      </p:sp>
    </p:spTree>
    <p:extLst>
      <p:ext uri="{BB962C8B-B14F-4D97-AF65-F5344CB8AC3E}">
        <p14:creationId xmlns:p14="http://schemas.microsoft.com/office/powerpoint/2010/main" val="13762851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TotalTime>
  <Words>227</Words>
  <Application>Microsoft Macintosh PowerPoint</Application>
  <PresentationFormat>Présentation à l'écran (4:3)</PresentationFormat>
  <Paragraphs>20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florent boudet</dc:creator>
  <cp:lastModifiedBy>Florent Boudet</cp:lastModifiedBy>
  <cp:revision>5</cp:revision>
  <cp:lastPrinted>2017-01-12T11:06:08Z</cp:lastPrinted>
  <dcterms:created xsi:type="dcterms:W3CDTF">2017-01-12T10:45:46Z</dcterms:created>
  <dcterms:modified xsi:type="dcterms:W3CDTF">2017-08-27T17:03:42Z</dcterms:modified>
</cp:coreProperties>
</file>