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9" r:id="rId6"/>
    <p:sldId id="260" r:id="rId7"/>
    <p:sldId id="261" r:id="rId8"/>
    <p:sldId id="262" r:id="rId9"/>
    <p:sldId id="265" r:id="rId10"/>
    <p:sldId id="266"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1" autoAdjust="0"/>
    <p:restoredTop sz="94660"/>
  </p:normalViewPr>
  <p:slideViewPr>
    <p:cSldViewPr snapToGrid="0">
      <p:cViewPr varScale="1">
        <p:scale>
          <a:sx n="81" d="100"/>
          <a:sy n="81" d="100"/>
        </p:scale>
        <p:origin x="114"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0E472AF-4434-4465-83A0-DE2679F8A6D4}" type="datetimeFigureOut">
              <a:rPr lang="fr-FR" smtClean="0"/>
              <a:t>06/10/2016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17CE24-3C6F-4995-BEB1-3EFE14B8016D}" type="slidenum">
              <a:rPr lang="fr-FR" smtClean="0"/>
              <a:t>‹N°›</a:t>
            </a:fld>
            <a:endParaRPr lang="fr-FR"/>
          </a:p>
        </p:txBody>
      </p:sp>
    </p:spTree>
    <p:extLst>
      <p:ext uri="{BB962C8B-B14F-4D97-AF65-F5344CB8AC3E}">
        <p14:creationId xmlns:p14="http://schemas.microsoft.com/office/powerpoint/2010/main" val="652773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E472AF-4434-4465-83A0-DE2679F8A6D4}" type="datetimeFigureOut">
              <a:rPr lang="fr-FR" smtClean="0"/>
              <a:t>06/10/2016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17CE24-3C6F-4995-BEB1-3EFE14B8016D}" type="slidenum">
              <a:rPr lang="fr-FR" smtClean="0"/>
              <a:t>‹N°›</a:t>
            </a:fld>
            <a:endParaRPr lang="fr-FR"/>
          </a:p>
        </p:txBody>
      </p:sp>
    </p:spTree>
    <p:extLst>
      <p:ext uri="{BB962C8B-B14F-4D97-AF65-F5344CB8AC3E}">
        <p14:creationId xmlns:p14="http://schemas.microsoft.com/office/powerpoint/2010/main" val="633061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E472AF-4434-4465-83A0-DE2679F8A6D4}" type="datetimeFigureOut">
              <a:rPr lang="fr-FR" smtClean="0"/>
              <a:t>06/10/2016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17CE24-3C6F-4995-BEB1-3EFE14B8016D}" type="slidenum">
              <a:rPr lang="fr-FR" smtClean="0"/>
              <a:t>‹N°›</a:t>
            </a:fld>
            <a:endParaRPr lang="fr-FR"/>
          </a:p>
        </p:txBody>
      </p:sp>
    </p:spTree>
    <p:extLst>
      <p:ext uri="{BB962C8B-B14F-4D97-AF65-F5344CB8AC3E}">
        <p14:creationId xmlns:p14="http://schemas.microsoft.com/office/powerpoint/2010/main" val="193926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E472AF-4434-4465-83A0-DE2679F8A6D4}" type="datetimeFigureOut">
              <a:rPr lang="fr-FR" smtClean="0"/>
              <a:t>06/10/2016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17CE24-3C6F-4995-BEB1-3EFE14B8016D}" type="slidenum">
              <a:rPr lang="fr-FR" smtClean="0"/>
              <a:t>‹N°›</a:t>
            </a:fld>
            <a:endParaRPr lang="fr-FR"/>
          </a:p>
        </p:txBody>
      </p:sp>
    </p:spTree>
    <p:extLst>
      <p:ext uri="{BB962C8B-B14F-4D97-AF65-F5344CB8AC3E}">
        <p14:creationId xmlns:p14="http://schemas.microsoft.com/office/powerpoint/2010/main" val="237622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0E472AF-4434-4465-83A0-DE2679F8A6D4}" type="datetimeFigureOut">
              <a:rPr lang="fr-FR" smtClean="0"/>
              <a:t>06/10/2016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17CE24-3C6F-4995-BEB1-3EFE14B8016D}" type="slidenum">
              <a:rPr lang="fr-FR" smtClean="0"/>
              <a:t>‹N°›</a:t>
            </a:fld>
            <a:endParaRPr lang="fr-FR"/>
          </a:p>
        </p:txBody>
      </p:sp>
    </p:spTree>
    <p:extLst>
      <p:ext uri="{BB962C8B-B14F-4D97-AF65-F5344CB8AC3E}">
        <p14:creationId xmlns:p14="http://schemas.microsoft.com/office/powerpoint/2010/main" val="390414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0E472AF-4434-4465-83A0-DE2679F8A6D4}" type="datetimeFigureOut">
              <a:rPr lang="fr-FR" smtClean="0"/>
              <a:t>06/10/2016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17CE24-3C6F-4995-BEB1-3EFE14B8016D}" type="slidenum">
              <a:rPr lang="fr-FR" smtClean="0"/>
              <a:t>‹N°›</a:t>
            </a:fld>
            <a:endParaRPr lang="fr-FR"/>
          </a:p>
        </p:txBody>
      </p:sp>
    </p:spTree>
    <p:extLst>
      <p:ext uri="{BB962C8B-B14F-4D97-AF65-F5344CB8AC3E}">
        <p14:creationId xmlns:p14="http://schemas.microsoft.com/office/powerpoint/2010/main" val="423344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0E472AF-4434-4465-83A0-DE2679F8A6D4}" type="datetimeFigureOut">
              <a:rPr lang="fr-FR" smtClean="0"/>
              <a:t>06/10/2016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C17CE24-3C6F-4995-BEB1-3EFE14B8016D}" type="slidenum">
              <a:rPr lang="fr-FR" smtClean="0"/>
              <a:t>‹N°›</a:t>
            </a:fld>
            <a:endParaRPr lang="fr-FR"/>
          </a:p>
        </p:txBody>
      </p:sp>
    </p:spTree>
    <p:extLst>
      <p:ext uri="{BB962C8B-B14F-4D97-AF65-F5344CB8AC3E}">
        <p14:creationId xmlns:p14="http://schemas.microsoft.com/office/powerpoint/2010/main" val="47451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0E472AF-4434-4465-83A0-DE2679F8A6D4}" type="datetimeFigureOut">
              <a:rPr lang="fr-FR" smtClean="0"/>
              <a:t>06/10/2016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C17CE24-3C6F-4995-BEB1-3EFE14B8016D}" type="slidenum">
              <a:rPr lang="fr-FR" smtClean="0"/>
              <a:t>‹N°›</a:t>
            </a:fld>
            <a:endParaRPr lang="fr-FR"/>
          </a:p>
        </p:txBody>
      </p:sp>
    </p:spTree>
    <p:extLst>
      <p:ext uri="{BB962C8B-B14F-4D97-AF65-F5344CB8AC3E}">
        <p14:creationId xmlns:p14="http://schemas.microsoft.com/office/powerpoint/2010/main" val="91141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0E472AF-4434-4465-83A0-DE2679F8A6D4}" type="datetimeFigureOut">
              <a:rPr lang="fr-FR" smtClean="0"/>
              <a:t>06/10/2016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C17CE24-3C6F-4995-BEB1-3EFE14B8016D}" type="slidenum">
              <a:rPr lang="fr-FR" smtClean="0"/>
              <a:t>‹N°›</a:t>
            </a:fld>
            <a:endParaRPr lang="fr-FR"/>
          </a:p>
        </p:txBody>
      </p:sp>
    </p:spTree>
    <p:extLst>
      <p:ext uri="{BB962C8B-B14F-4D97-AF65-F5344CB8AC3E}">
        <p14:creationId xmlns:p14="http://schemas.microsoft.com/office/powerpoint/2010/main" val="3785370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0E472AF-4434-4465-83A0-DE2679F8A6D4}" type="datetimeFigureOut">
              <a:rPr lang="fr-FR" smtClean="0"/>
              <a:t>06/10/2016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17CE24-3C6F-4995-BEB1-3EFE14B8016D}" type="slidenum">
              <a:rPr lang="fr-FR" smtClean="0"/>
              <a:t>‹N°›</a:t>
            </a:fld>
            <a:endParaRPr lang="fr-FR"/>
          </a:p>
        </p:txBody>
      </p:sp>
    </p:spTree>
    <p:extLst>
      <p:ext uri="{BB962C8B-B14F-4D97-AF65-F5344CB8AC3E}">
        <p14:creationId xmlns:p14="http://schemas.microsoft.com/office/powerpoint/2010/main" val="3843825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0E472AF-4434-4465-83A0-DE2679F8A6D4}" type="datetimeFigureOut">
              <a:rPr lang="fr-FR" smtClean="0"/>
              <a:t>06/10/2016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17CE24-3C6F-4995-BEB1-3EFE14B8016D}" type="slidenum">
              <a:rPr lang="fr-FR" smtClean="0"/>
              <a:t>‹N°›</a:t>
            </a:fld>
            <a:endParaRPr lang="fr-FR"/>
          </a:p>
        </p:txBody>
      </p:sp>
    </p:spTree>
    <p:extLst>
      <p:ext uri="{BB962C8B-B14F-4D97-AF65-F5344CB8AC3E}">
        <p14:creationId xmlns:p14="http://schemas.microsoft.com/office/powerpoint/2010/main" val="133338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472AF-4434-4465-83A0-DE2679F8A6D4}" type="datetimeFigureOut">
              <a:rPr lang="fr-FR" smtClean="0"/>
              <a:t>06/10/2016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7CE24-3C6F-4995-BEB1-3EFE14B8016D}" type="slidenum">
              <a:rPr lang="fr-FR" smtClean="0"/>
              <a:t>‹N°›</a:t>
            </a:fld>
            <a:endParaRPr lang="fr-FR"/>
          </a:p>
        </p:txBody>
      </p:sp>
    </p:spTree>
    <p:extLst>
      <p:ext uri="{BB962C8B-B14F-4D97-AF65-F5344CB8AC3E}">
        <p14:creationId xmlns:p14="http://schemas.microsoft.com/office/powerpoint/2010/main" val="2944529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2"/>
            <a:ext cx="9144000" cy="2387600"/>
          </a:xfrm>
        </p:spPr>
        <p:txBody>
          <a:bodyPr/>
          <a:lstStyle/>
          <a:p>
            <a:r>
              <a:rPr lang="fr-FR" dirty="0" smtClean="0"/>
              <a:t>ECONOMIE DE GUERRE:</a:t>
            </a:r>
            <a:endParaRPr lang="fr-FR" dirty="0"/>
          </a:p>
        </p:txBody>
      </p:sp>
      <p:sp>
        <p:nvSpPr>
          <p:cNvPr id="3" name="Sous-titre 2"/>
          <p:cNvSpPr>
            <a:spLocks noGrp="1"/>
          </p:cNvSpPr>
          <p:nvPr>
            <p:ph type="subTitle" idx="1"/>
          </p:nvPr>
        </p:nvSpPr>
        <p:spPr>
          <a:xfrm>
            <a:off x="1727200" y="3509962"/>
            <a:ext cx="9144000" cy="731838"/>
          </a:xfrm>
        </p:spPr>
        <p:txBody>
          <a:bodyPr>
            <a:normAutofit/>
          </a:bodyPr>
          <a:lstStyle/>
          <a:p>
            <a:r>
              <a:rPr lang="fr-FR" sz="2800" dirty="0" smtClean="0"/>
              <a:t>RESTRICTIONS / RATIONNEMENT / ECONOMIES</a:t>
            </a:r>
            <a:endParaRPr lang="fr-FR" sz="2800" dirty="0"/>
          </a:p>
        </p:txBody>
      </p:sp>
      <p:sp>
        <p:nvSpPr>
          <p:cNvPr id="4" name="ZoneTexte 3"/>
          <p:cNvSpPr txBox="1"/>
          <p:nvPr/>
        </p:nvSpPr>
        <p:spPr>
          <a:xfrm>
            <a:off x="1524000" y="5880100"/>
            <a:ext cx="9347200" cy="646331"/>
          </a:xfrm>
          <a:prstGeom prst="rect">
            <a:avLst/>
          </a:prstGeom>
          <a:noFill/>
        </p:spPr>
        <p:txBody>
          <a:bodyPr wrap="square" rtlCol="0">
            <a:spAutoFit/>
          </a:bodyPr>
          <a:lstStyle/>
          <a:p>
            <a:r>
              <a:rPr lang="fr-FR" dirty="0" smtClean="0"/>
              <a:t>DATE: 04.10.2016			NOM: Pauline </a:t>
            </a:r>
            <a:r>
              <a:rPr lang="fr-FR" dirty="0" err="1" smtClean="0"/>
              <a:t>Plantey</a:t>
            </a:r>
            <a:r>
              <a:rPr lang="fr-FR" dirty="0" smtClean="0"/>
              <a:t>, Mathéo </a:t>
            </a:r>
            <a:r>
              <a:rPr lang="fr-FR" dirty="0" err="1" smtClean="0"/>
              <a:t>Nouhaud</a:t>
            </a:r>
            <a:r>
              <a:rPr lang="fr-FR" dirty="0" smtClean="0"/>
              <a:t>, </a:t>
            </a:r>
            <a:r>
              <a:rPr lang="fr-FR" dirty="0" err="1" smtClean="0"/>
              <a:t>Gaja</a:t>
            </a:r>
            <a:r>
              <a:rPr lang="fr-FR" dirty="0" smtClean="0"/>
              <a:t> </a:t>
            </a:r>
            <a:r>
              <a:rPr lang="fr-FR" dirty="0" err="1" smtClean="0"/>
              <a:t>Jamnik</a:t>
            </a:r>
            <a:r>
              <a:rPr lang="fr-FR" dirty="0" smtClean="0"/>
              <a:t>, 					Eileen </a:t>
            </a:r>
            <a:r>
              <a:rPr lang="fr-FR" dirty="0" err="1" smtClean="0"/>
              <a:t>Smaga</a:t>
            </a:r>
            <a:r>
              <a:rPr lang="fr-FR" dirty="0" smtClean="0"/>
              <a:t>, Vivien Zhou </a:t>
            </a:r>
            <a:endParaRPr lang="fr-FR" dirty="0"/>
          </a:p>
        </p:txBody>
      </p:sp>
    </p:spTree>
    <p:extLst>
      <p:ext uri="{BB962C8B-B14F-4D97-AF65-F5344CB8AC3E}">
        <p14:creationId xmlns:p14="http://schemas.microsoft.com/office/powerpoint/2010/main" val="2800274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 y="419100"/>
            <a:ext cx="12039600" cy="3046988"/>
          </a:xfrm>
          <a:prstGeom prst="rect">
            <a:avLst/>
          </a:prstGeom>
          <a:noFill/>
        </p:spPr>
        <p:txBody>
          <a:bodyPr wrap="square" rtlCol="0">
            <a:spAutoFit/>
          </a:bodyPr>
          <a:lstStyle/>
          <a:p>
            <a:r>
              <a:rPr lang="fr-FR" sz="4400" dirty="0">
                <a:latin typeface="+mj-lt"/>
                <a:ea typeface="+mj-ea"/>
                <a:cs typeface="+mj-cs"/>
              </a:rPr>
              <a:t>Conclusion : </a:t>
            </a:r>
          </a:p>
          <a:p>
            <a:endParaRPr lang="fr-FR" dirty="0"/>
          </a:p>
          <a:p>
            <a:r>
              <a:rPr lang="fr-FR" sz="2800" dirty="0"/>
              <a:t>To </a:t>
            </a:r>
            <a:r>
              <a:rPr lang="fr-FR" sz="2800" dirty="0" err="1"/>
              <a:t>conclude</a:t>
            </a:r>
            <a:r>
              <a:rPr lang="fr-FR" sz="2800" dirty="0"/>
              <a:t>, </a:t>
            </a:r>
            <a:r>
              <a:rPr lang="fr-FR" sz="2800" dirty="0" err="1"/>
              <a:t>we</a:t>
            </a:r>
            <a:r>
              <a:rPr lang="fr-FR" sz="2800" dirty="0"/>
              <a:t> </a:t>
            </a:r>
            <a:r>
              <a:rPr lang="fr-FR" sz="2800" dirty="0" err="1"/>
              <a:t>can</a:t>
            </a:r>
            <a:r>
              <a:rPr lang="fr-FR" sz="2800" dirty="0"/>
              <a:t> </a:t>
            </a:r>
            <a:r>
              <a:rPr lang="fr-FR" sz="2800" dirty="0" err="1"/>
              <a:t>clearly</a:t>
            </a:r>
            <a:r>
              <a:rPr lang="fr-FR" sz="2800" dirty="0"/>
              <a:t> </a:t>
            </a:r>
            <a:r>
              <a:rPr lang="fr-FR" sz="2800" dirty="0" err="1"/>
              <a:t>see</a:t>
            </a:r>
            <a:r>
              <a:rPr lang="fr-FR" sz="2800" dirty="0"/>
              <a:t> </a:t>
            </a:r>
            <a:r>
              <a:rPr lang="fr-FR" sz="2800" dirty="0" err="1"/>
              <a:t>that</a:t>
            </a:r>
            <a:r>
              <a:rPr lang="fr-FR" sz="2800" dirty="0"/>
              <a:t> </a:t>
            </a:r>
            <a:r>
              <a:rPr lang="fr-FR" sz="2800" dirty="0" err="1"/>
              <a:t>almost</a:t>
            </a:r>
            <a:r>
              <a:rPr lang="fr-FR" sz="2800" dirty="0"/>
              <a:t> </a:t>
            </a:r>
            <a:r>
              <a:rPr lang="fr-FR" sz="2800" dirty="0" err="1"/>
              <a:t>everything</a:t>
            </a:r>
            <a:r>
              <a:rPr lang="fr-FR" sz="2800" dirty="0"/>
              <a:t> </a:t>
            </a:r>
            <a:r>
              <a:rPr lang="fr-FR" sz="2800" dirty="0" err="1"/>
              <a:t>was</a:t>
            </a:r>
            <a:r>
              <a:rPr lang="fr-FR" sz="2800" dirty="0"/>
              <a:t> </a:t>
            </a:r>
            <a:r>
              <a:rPr lang="fr-FR" sz="2800" dirty="0" err="1"/>
              <a:t>done</a:t>
            </a:r>
            <a:r>
              <a:rPr lang="fr-FR" sz="2800" dirty="0"/>
              <a:t> for the </a:t>
            </a:r>
            <a:r>
              <a:rPr lang="fr-FR" sz="2800" dirty="0" err="1"/>
              <a:t>advantage</a:t>
            </a:r>
            <a:r>
              <a:rPr lang="fr-FR" sz="2800" dirty="0"/>
              <a:t> of the </a:t>
            </a:r>
            <a:r>
              <a:rPr lang="fr-FR" sz="2800" dirty="0" err="1"/>
              <a:t>soldiers</a:t>
            </a:r>
            <a:r>
              <a:rPr lang="fr-FR" sz="2800" dirty="0"/>
              <a:t>, </a:t>
            </a:r>
            <a:r>
              <a:rPr lang="fr-FR" sz="2800" dirty="0" err="1"/>
              <a:t>so</a:t>
            </a:r>
            <a:r>
              <a:rPr lang="fr-FR" sz="2800" dirty="0"/>
              <a:t> </a:t>
            </a:r>
            <a:r>
              <a:rPr lang="fr-FR" sz="2800" dirty="0" err="1"/>
              <a:t>that</a:t>
            </a:r>
            <a:r>
              <a:rPr lang="fr-FR" sz="2800" dirty="0"/>
              <a:t> the </a:t>
            </a:r>
            <a:r>
              <a:rPr lang="fr-FR" sz="2800" dirty="0" err="1"/>
              <a:t>war</a:t>
            </a:r>
            <a:r>
              <a:rPr lang="fr-FR" sz="2800" dirty="0"/>
              <a:t> </a:t>
            </a:r>
            <a:r>
              <a:rPr lang="fr-FR" sz="2800" dirty="0" err="1"/>
              <a:t>could</a:t>
            </a:r>
            <a:r>
              <a:rPr lang="fr-FR" sz="2800" dirty="0"/>
              <a:t> continue. The life of the </a:t>
            </a:r>
            <a:r>
              <a:rPr lang="fr-FR" sz="2800" dirty="0" err="1"/>
              <a:t>civilants</a:t>
            </a:r>
            <a:r>
              <a:rPr lang="fr-FR" sz="2800" dirty="0"/>
              <a:t> </a:t>
            </a:r>
            <a:r>
              <a:rPr lang="fr-FR" sz="2800" dirty="0" err="1"/>
              <a:t>wasn’t</a:t>
            </a:r>
            <a:r>
              <a:rPr lang="fr-FR" sz="2800" dirty="0"/>
              <a:t> </a:t>
            </a:r>
            <a:r>
              <a:rPr lang="fr-FR" sz="2800" dirty="0" err="1"/>
              <a:t>easy</a:t>
            </a:r>
            <a:r>
              <a:rPr lang="fr-FR" sz="2800" dirty="0"/>
              <a:t> </a:t>
            </a:r>
            <a:r>
              <a:rPr lang="fr-FR" sz="2800" dirty="0" err="1"/>
              <a:t>since</a:t>
            </a:r>
            <a:r>
              <a:rPr lang="fr-FR" sz="2800" dirty="0"/>
              <a:t> </a:t>
            </a:r>
            <a:r>
              <a:rPr lang="fr-FR" sz="2800" dirty="0" err="1"/>
              <a:t>they</a:t>
            </a:r>
            <a:r>
              <a:rPr lang="fr-FR" sz="2800" dirty="0"/>
              <a:t> </a:t>
            </a:r>
            <a:r>
              <a:rPr lang="fr-FR" sz="2800" dirty="0" err="1"/>
              <a:t>had</a:t>
            </a:r>
            <a:r>
              <a:rPr lang="fr-FR" sz="2800" dirty="0"/>
              <a:t> to live on a minimum due to strict restrictions. </a:t>
            </a:r>
            <a:r>
              <a:rPr lang="fr-FR" sz="2800" dirty="0" err="1"/>
              <a:t>Everything</a:t>
            </a:r>
            <a:r>
              <a:rPr lang="fr-FR" sz="2800" dirty="0"/>
              <a:t>, the </a:t>
            </a:r>
            <a:r>
              <a:rPr lang="fr-FR" sz="2800" dirty="0" err="1"/>
              <a:t>economy</a:t>
            </a:r>
            <a:r>
              <a:rPr lang="fr-FR" sz="2800" dirty="0"/>
              <a:t> and the life of the population </a:t>
            </a:r>
            <a:r>
              <a:rPr lang="fr-FR" sz="2800" dirty="0" err="1"/>
              <a:t>was</a:t>
            </a:r>
            <a:r>
              <a:rPr lang="fr-FR" sz="2800" dirty="0"/>
              <a:t> </a:t>
            </a:r>
            <a:r>
              <a:rPr lang="fr-FR" sz="2800" dirty="0" err="1"/>
              <a:t>focused</a:t>
            </a:r>
            <a:r>
              <a:rPr lang="fr-FR" sz="2800" dirty="0"/>
              <a:t> on the </a:t>
            </a:r>
            <a:r>
              <a:rPr lang="fr-FR" sz="2800" dirty="0" err="1"/>
              <a:t>war</a:t>
            </a:r>
            <a:r>
              <a:rPr lang="fr-FR" sz="2800" dirty="0" smtClean="0"/>
              <a:t>.</a:t>
            </a:r>
            <a:endParaRPr lang="fr-FR" dirty="0"/>
          </a:p>
          <a:p>
            <a:endParaRPr lang="fr-FR" dirty="0"/>
          </a:p>
        </p:txBody>
      </p:sp>
    </p:spTree>
    <p:extLst>
      <p:ext uri="{BB962C8B-B14F-4D97-AF65-F5344CB8AC3E}">
        <p14:creationId xmlns:p14="http://schemas.microsoft.com/office/powerpoint/2010/main" val="4047575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23900" y="304800"/>
            <a:ext cx="9804400" cy="4924425"/>
          </a:xfrm>
          <a:prstGeom prst="rect">
            <a:avLst/>
          </a:prstGeom>
          <a:noFill/>
        </p:spPr>
        <p:txBody>
          <a:bodyPr wrap="square" rtlCol="0">
            <a:spAutoFit/>
          </a:bodyPr>
          <a:lstStyle/>
          <a:p>
            <a:r>
              <a:rPr lang="fr-FR" sz="4400" dirty="0">
                <a:latin typeface="+mj-lt"/>
                <a:ea typeface="+mj-ea"/>
                <a:cs typeface="+mj-cs"/>
              </a:rPr>
              <a:t>Introduction : </a:t>
            </a:r>
          </a:p>
          <a:p>
            <a:r>
              <a:rPr lang="fr-FR" dirty="0" smtClean="0"/>
              <a:t/>
            </a:r>
            <a:br>
              <a:rPr lang="fr-FR" dirty="0" smtClean="0"/>
            </a:br>
            <a:r>
              <a:rPr lang="fr-FR" sz="2800" dirty="0"/>
              <a:t>Dans ce cours nous allons vous parler de l’économie de la première guerre mondiale. Mais vous devrez surtout bien comprendre que cette longue guerre ne se gagne pas que sur le front mais aussi par la mobilisation des populations françaises à l’arrière.</a:t>
            </a:r>
          </a:p>
          <a:p>
            <a:r>
              <a:rPr lang="fr-FR" sz="2800" dirty="0"/>
              <a:t>En quoi les français de l’arrière ont-ils contribuer à la victoire de la première guerre mondiale ?</a:t>
            </a:r>
          </a:p>
          <a:p>
            <a:r>
              <a:rPr lang="fr-FR" sz="2800" dirty="0"/>
              <a:t>Pour répondre à cette question nous allons étudier 3 documents parlant des restrictions des populations a l’arrière.</a:t>
            </a:r>
          </a:p>
        </p:txBody>
      </p:sp>
    </p:spTree>
    <p:extLst>
      <p:ext uri="{BB962C8B-B14F-4D97-AF65-F5344CB8AC3E}">
        <p14:creationId xmlns:p14="http://schemas.microsoft.com/office/powerpoint/2010/main" val="1858482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609600"/>
            <a:ext cx="11887200" cy="2923877"/>
          </a:xfrm>
          <a:prstGeom prst="rect">
            <a:avLst/>
          </a:prstGeom>
          <a:noFill/>
        </p:spPr>
        <p:txBody>
          <a:bodyPr wrap="square" rtlCol="0">
            <a:spAutoFit/>
          </a:bodyPr>
          <a:lstStyle/>
          <a:p>
            <a:r>
              <a:rPr lang="fr-FR" sz="4400" dirty="0">
                <a:latin typeface="+mj-lt"/>
                <a:ea typeface="+mj-ea"/>
                <a:cs typeface="+mj-cs"/>
              </a:rPr>
              <a:t>Propagande : </a:t>
            </a:r>
          </a:p>
          <a:p>
            <a:endParaRPr lang="fr-FR" sz="2800" dirty="0" smtClean="0"/>
          </a:p>
          <a:p>
            <a:r>
              <a:rPr lang="fr-FR" sz="2800" dirty="0" smtClean="0"/>
              <a:t>Tout </a:t>
            </a:r>
            <a:r>
              <a:rPr lang="fr-FR" sz="2800" dirty="0"/>
              <a:t>d’abord nous allons vous expliquez ce qu’est une propagande. </a:t>
            </a:r>
            <a:r>
              <a:rPr lang="fr-FR" sz="2800" dirty="0"/>
              <a:t>Pour faire une bonne propagande il faut bien simplifier tout en désignant toute les caractéristiques du message. Il faut aussi bien accentuer le message que l’on veut faire passer en utilisant bien tout l’espace de l’affiche.</a:t>
            </a:r>
          </a:p>
        </p:txBody>
      </p:sp>
    </p:spTree>
    <p:extLst>
      <p:ext uri="{BB962C8B-B14F-4D97-AF65-F5344CB8AC3E}">
        <p14:creationId xmlns:p14="http://schemas.microsoft.com/office/powerpoint/2010/main" val="3416701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C:\Users\paul.plantey\AppData\Local\Microsoft\Windows\Temporary Internet Files\Content.Word\IMG_3466.jpg"/>
          <p:cNvPicPr>
            <a:picLocks noGrp="1"/>
          </p:cNvPicPr>
          <p:nvPr>
            <p:ph idx="1"/>
          </p:nvPr>
        </p:nvPicPr>
        <p:blipFill rotWithShape="1">
          <a:blip r:embed="rId2" cstate="print">
            <a:extLst>
              <a:ext uri="{28A0092B-C50C-407E-A947-70E740481C1C}">
                <a14:useLocalDpi xmlns:a14="http://schemas.microsoft.com/office/drawing/2010/main" val="0"/>
              </a:ext>
            </a:extLst>
          </a:blip>
          <a:srcRect l="2646" r="4100"/>
          <a:stretch/>
        </p:blipFill>
        <p:spPr>
          <a:xfrm>
            <a:off x="206666" y="354365"/>
            <a:ext cx="6680200" cy="5744934"/>
          </a:xfrm>
        </p:spPr>
      </p:pic>
      <p:sp>
        <p:nvSpPr>
          <p:cNvPr id="7" name="ZoneTexte 6"/>
          <p:cNvSpPr txBox="1"/>
          <p:nvPr/>
        </p:nvSpPr>
        <p:spPr>
          <a:xfrm>
            <a:off x="6375400" y="2857500"/>
            <a:ext cx="184731" cy="369332"/>
          </a:xfrm>
          <a:prstGeom prst="rect">
            <a:avLst/>
          </a:prstGeom>
          <a:noFill/>
        </p:spPr>
        <p:txBody>
          <a:bodyPr wrap="none" rtlCol="0">
            <a:spAutoFit/>
          </a:bodyPr>
          <a:lstStyle/>
          <a:p>
            <a:endParaRPr lang="fr-FR" dirty="0"/>
          </a:p>
        </p:txBody>
      </p:sp>
      <p:sp>
        <p:nvSpPr>
          <p:cNvPr id="8" name="ZoneTexte 7"/>
          <p:cNvSpPr txBox="1"/>
          <p:nvPr/>
        </p:nvSpPr>
        <p:spPr>
          <a:xfrm>
            <a:off x="7213600" y="872341"/>
            <a:ext cx="4851400" cy="3970318"/>
          </a:xfrm>
          <a:prstGeom prst="rect">
            <a:avLst/>
          </a:prstGeom>
          <a:noFill/>
        </p:spPr>
        <p:txBody>
          <a:bodyPr wrap="square" rtlCol="0">
            <a:spAutoFit/>
          </a:bodyPr>
          <a:lstStyle/>
          <a:p>
            <a:r>
              <a:rPr lang="fr-FR" sz="2800" dirty="0" smtClean="0"/>
              <a:t>.Ce </a:t>
            </a:r>
            <a:r>
              <a:rPr lang="fr-FR" sz="2800" dirty="0"/>
              <a:t>document parle de la carte d’alimentation et son mode d’utilisation.</a:t>
            </a:r>
          </a:p>
          <a:p>
            <a:pPr marL="285750" indent="-285750">
              <a:buFont typeface="Arial" panose="020B0604020202020204" pitchFamily="34" charset="0"/>
              <a:buChar char="•"/>
            </a:pPr>
            <a:endParaRPr lang="fr-FR" sz="2800" dirty="0"/>
          </a:p>
          <a:p>
            <a:r>
              <a:rPr lang="fr-FR" sz="2800" dirty="0" smtClean="0"/>
              <a:t>.Mots </a:t>
            </a:r>
            <a:r>
              <a:rPr lang="fr-FR" sz="2800" dirty="0"/>
              <a:t>Clefs : - Alimentation</a:t>
            </a:r>
          </a:p>
          <a:p>
            <a:r>
              <a:rPr lang="fr-FR" sz="2800" dirty="0"/>
              <a:t> </a:t>
            </a:r>
            <a:r>
              <a:rPr lang="fr-FR" sz="2800" dirty="0"/>
              <a:t>                          - Coupon</a:t>
            </a:r>
          </a:p>
          <a:p>
            <a:r>
              <a:rPr lang="fr-FR" sz="2800" dirty="0"/>
              <a:t> </a:t>
            </a:r>
            <a:r>
              <a:rPr lang="fr-FR" sz="2800" dirty="0"/>
              <a:t>                          - Denrée</a:t>
            </a:r>
          </a:p>
          <a:p>
            <a:r>
              <a:rPr lang="fr-FR" sz="2800" dirty="0"/>
              <a:t> </a:t>
            </a:r>
            <a:r>
              <a:rPr lang="fr-FR" sz="2800" dirty="0"/>
              <a:t>                          - Consommation</a:t>
            </a:r>
          </a:p>
          <a:p>
            <a:r>
              <a:rPr lang="fr-FR" sz="2800" dirty="0"/>
              <a:t> </a:t>
            </a:r>
            <a:r>
              <a:rPr lang="fr-FR" sz="2800" dirty="0"/>
              <a:t>                          - Gouvernement</a:t>
            </a:r>
            <a:endParaRPr lang="fr-FR" sz="2800" dirty="0"/>
          </a:p>
        </p:txBody>
      </p:sp>
    </p:spTree>
    <p:extLst>
      <p:ext uri="{BB962C8B-B14F-4D97-AF65-F5344CB8AC3E}">
        <p14:creationId xmlns:p14="http://schemas.microsoft.com/office/powerpoint/2010/main" val="302483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 (doc 1)</a:t>
            </a:r>
            <a:endParaRPr lang="fr-FR" dirty="0"/>
          </a:p>
        </p:txBody>
      </p:sp>
      <p:sp>
        <p:nvSpPr>
          <p:cNvPr id="3" name="Espace réservé du contenu 2"/>
          <p:cNvSpPr>
            <a:spLocks noGrp="1"/>
          </p:cNvSpPr>
          <p:nvPr>
            <p:ph idx="1"/>
          </p:nvPr>
        </p:nvSpPr>
        <p:spPr/>
        <p:txBody>
          <a:bodyPr/>
          <a:lstStyle/>
          <a:p>
            <a:pPr marL="0" indent="0">
              <a:buNone/>
            </a:pPr>
            <a:r>
              <a:rPr lang="fr-FR" dirty="0" smtClean="0"/>
              <a:t>1-	Qu’est-ce qu’il y a sur le document ? </a:t>
            </a:r>
          </a:p>
          <a:p>
            <a:pPr marL="0" indent="0">
              <a:buNone/>
            </a:pPr>
            <a:r>
              <a:rPr lang="fr-FR" dirty="0" smtClean="0"/>
              <a:t>2-	Pourquoi la population française reçoit-elle des tickets ? </a:t>
            </a:r>
          </a:p>
          <a:p>
            <a:pPr marL="0" indent="0">
              <a:buNone/>
            </a:pPr>
            <a:r>
              <a:rPr lang="fr-FR" dirty="0" smtClean="0"/>
              <a:t>3-	Avec quoi peuvent-ils récupérer la nourriture ? </a:t>
            </a:r>
          </a:p>
          <a:p>
            <a:pPr marL="0" indent="0">
              <a:buNone/>
            </a:pPr>
            <a:r>
              <a:rPr lang="fr-FR" dirty="0" smtClean="0"/>
              <a:t>4-	Que </a:t>
            </a:r>
            <a:r>
              <a:rPr lang="fr-FR" dirty="0" err="1" smtClean="0"/>
              <a:t>font-ils</a:t>
            </a:r>
            <a:r>
              <a:rPr lang="fr-FR" dirty="0" smtClean="0"/>
              <a:t>  des coupons qu’ils ont en trop ? </a:t>
            </a:r>
          </a:p>
          <a:p>
            <a:pPr marL="0" indent="0">
              <a:buNone/>
            </a:pPr>
            <a:r>
              <a:rPr lang="fr-FR" dirty="0" smtClean="0"/>
              <a:t>5-	A quoi sert la carte individuelle d’alimentation ? </a:t>
            </a:r>
            <a:endParaRPr lang="fr-FR" dirty="0" smtClean="0"/>
          </a:p>
          <a:p>
            <a:pPr marL="0" indent="0">
              <a:buNone/>
            </a:pPr>
            <a:r>
              <a:rPr lang="fr-FR" dirty="0" smtClean="0"/>
              <a:t>6-	A quoi servent toutes ces restrictions ? (5 lignes)</a:t>
            </a:r>
            <a:endParaRPr lang="fr-FR" dirty="0" smtClean="0"/>
          </a:p>
          <a:p>
            <a:pPr marL="0" indent="0">
              <a:buNone/>
            </a:pPr>
            <a:endParaRPr lang="fr-FR" dirty="0"/>
          </a:p>
        </p:txBody>
      </p:sp>
    </p:spTree>
    <p:extLst>
      <p:ext uri="{BB962C8B-B14F-4D97-AF65-F5344CB8AC3E}">
        <p14:creationId xmlns:p14="http://schemas.microsoft.com/office/powerpoint/2010/main" val="620470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sers\paul.plantey\AppData\Local\Microsoft\Windows\Temporary Internet Files\Content.Word\IMG_3473.jpg"/>
          <p:cNvPicPr/>
          <p:nvPr/>
        </p:nvPicPr>
        <p:blipFill rotWithShape="1">
          <a:blip r:embed="rId2" cstate="print">
            <a:extLst>
              <a:ext uri="{28A0092B-C50C-407E-A947-70E740481C1C}">
                <a14:useLocalDpi xmlns:a14="http://schemas.microsoft.com/office/drawing/2010/main" val="0"/>
              </a:ext>
            </a:extLst>
          </a:blip>
          <a:srcRect l="19209" t="19875" r="9253" b="13808"/>
          <a:stretch/>
        </p:blipFill>
        <p:spPr bwMode="auto">
          <a:xfrm rot="5400000">
            <a:off x="40641" y="1132845"/>
            <a:ext cx="5803897" cy="4147820"/>
          </a:xfrm>
          <a:prstGeom prst="rect">
            <a:avLst/>
          </a:prstGeom>
          <a:noFill/>
          <a:ln>
            <a:noFill/>
          </a:ln>
          <a:extLst>
            <a:ext uri="{53640926-AAD7-44D8-BBD7-CCE9431645EC}">
              <a14:shadowObscured xmlns:a14="http://schemas.microsoft.com/office/drawing/2010/main"/>
            </a:ext>
          </a:extLst>
        </p:spPr>
      </p:pic>
      <p:sp>
        <p:nvSpPr>
          <p:cNvPr id="3" name="ZoneTexte 2"/>
          <p:cNvSpPr txBox="1"/>
          <p:nvPr/>
        </p:nvSpPr>
        <p:spPr>
          <a:xfrm>
            <a:off x="5740400" y="736600"/>
            <a:ext cx="4622800" cy="3970318"/>
          </a:xfrm>
          <a:prstGeom prst="rect">
            <a:avLst/>
          </a:prstGeom>
          <a:noFill/>
        </p:spPr>
        <p:txBody>
          <a:bodyPr wrap="square" rtlCol="0">
            <a:spAutoFit/>
          </a:bodyPr>
          <a:lstStyle/>
          <a:p>
            <a:r>
              <a:rPr lang="fr-FR" sz="2800" dirty="0" smtClean="0"/>
              <a:t>.Ce </a:t>
            </a:r>
            <a:r>
              <a:rPr lang="fr-FR" sz="2800" dirty="0"/>
              <a:t>document est une affiche qui parle des restrictions que la population française doit faire pour les poilus.</a:t>
            </a:r>
          </a:p>
          <a:p>
            <a:endParaRPr lang="fr-FR" sz="2800" dirty="0"/>
          </a:p>
          <a:p>
            <a:r>
              <a:rPr lang="fr-FR" sz="2800" dirty="0" smtClean="0"/>
              <a:t>.Mots </a:t>
            </a:r>
            <a:r>
              <a:rPr lang="fr-FR" sz="2800" dirty="0"/>
              <a:t>Clefs</a:t>
            </a:r>
            <a:r>
              <a:rPr lang="fr-FR" sz="2800" dirty="0" smtClean="0"/>
              <a:t>: - </a:t>
            </a:r>
            <a:r>
              <a:rPr lang="fr-FR" sz="2800" dirty="0"/>
              <a:t>Tabac</a:t>
            </a:r>
          </a:p>
          <a:p>
            <a:r>
              <a:rPr lang="fr-FR" sz="2800" dirty="0"/>
              <a:t> </a:t>
            </a:r>
            <a:r>
              <a:rPr lang="fr-FR" sz="2800" dirty="0"/>
              <a:t>                   </a:t>
            </a:r>
            <a:r>
              <a:rPr lang="fr-FR" sz="2800" dirty="0" smtClean="0"/>
              <a:t>  - </a:t>
            </a:r>
            <a:r>
              <a:rPr lang="fr-FR" sz="2800" dirty="0"/>
              <a:t>Fumeurs</a:t>
            </a:r>
          </a:p>
          <a:p>
            <a:r>
              <a:rPr lang="fr-FR" sz="2800" dirty="0"/>
              <a:t> </a:t>
            </a:r>
            <a:r>
              <a:rPr lang="fr-FR" sz="2800" dirty="0"/>
              <a:t>                  </a:t>
            </a:r>
            <a:r>
              <a:rPr lang="fr-FR" sz="2800" dirty="0" smtClean="0"/>
              <a:t>   </a:t>
            </a:r>
            <a:r>
              <a:rPr lang="fr-FR" sz="2800" dirty="0"/>
              <a:t>- Garder</a:t>
            </a:r>
          </a:p>
          <a:p>
            <a:r>
              <a:rPr lang="fr-FR" sz="2800" dirty="0"/>
              <a:t> </a:t>
            </a:r>
            <a:r>
              <a:rPr lang="fr-FR" sz="2800" dirty="0"/>
              <a:t>                   </a:t>
            </a:r>
            <a:r>
              <a:rPr lang="fr-FR" sz="2800" dirty="0" smtClean="0"/>
              <a:t>  - </a:t>
            </a:r>
            <a:r>
              <a:rPr lang="fr-FR" sz="2800" dirty="0"/>
              <a:t>Poilus</a:t>
            </a:r>
            <a:endParaRPr lang="fr-FR" sz="2800" dirty="0"/>
          </a:p>
        </p:txBody>
      </p:sp>
    </p:spTree>
    <p:extLst>
      <p:ext uri="{BB962C8B-B14F-4D97-AF65-F5344CB8AC3E}">
        <p14:creationId xmlns:p14="http://schemas.microsoft.com/office/powerpoint/2010/main" val="4108126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49300" y="571500"/>
            <a:ext cx="9156700" cy="4216539"/>
          </a:xfrm>
          <a:prstGeom prst="rect">
            <a:avLst/>
          </a:prstGeom>
          <a:noFill/>
        </p:spPr>
        <p:txBody>
          <a:bodyPr wrap="square" rtlCol="0">
            <a:spAutoFit/>
          </a:bodyPr>
          <a:lstStyle/>
          <a:p>
            <a:r>
              <a:rPr lang="fr-FR" sz="4400" dirty="0" smtClean="0">
                <a:latin typeface="+mj-lt"/>
                <a:ea typeface="+mj-ea"/>
                <a:cs typeface="+mj-cs"/>
              </a:rPr>
              <a:t>Questions (doc 2)</a:t>
            </a:r>
            <a:endParaRPr lang="fr-FR" sz="4400" dirty="0">
              <a:latin typeface="+mj-lt"/>
              <a:ea typeface="+mj-ea"/>
              <a:cs typeface="+mj-cs"/>
            </a:endParaRPr>
          </a:p>
          <a:p>
            <a:endParaRPr lang="fr-FR" sz="2800" dirty="0"/>
          </a:p>
          <a:p>
            <a:r>
              <a:rPr lang="fr-FR" sz="2800" dirty="0" smtClean="0"/>
              <a:t>1-</a:t>
            </a:r>
            <a:r>
              <a:rPr lang="fr-FR" sz="2800" dirty="0"/>
              <a:t>	Qu’est-ce qu’il y a sur le document ? </a:t>
            </a:r>
          </a:p>
          <a:p>
            <a:r>
              <a:rPr lang="fr-FR" sz="2800" dirty="0"/>
              <a:t>2-	A qui s’adresse le document ? </a:t>
            </a:r>
          </a:p>
          <a:p>
            <a:r>
              <a:rPr lang="fr-FR" sz="2800" dirty="0"/>
              <a:t>3-	Quel est le but du document ? </a:t>
            </a:r>
          </a:p>
          <a:p>
            <a:r>
              <a:rPr lang="fr-FR" sz="2800" dirty="0"/>
              <a:t>4-	Qui était autorisé à fumer du tabac ? </a:t>
            </a:r>
          </a:p>
          <a:p>
            <a:r>
              <a:rPr lang="fr-FR" sz="2800" dirty="0"/>
              <a:t>5-	Pourquoi fumaient-ils ? </a:t>
            </a:r>
          </a:p>
          <a:p>
            <a:r>
              <a:rPr lang="fr-FR" sz="2800" dirty="0"/>
              <a:t>6-	Pourquoi sont-ils appelés « poilus » ?</a:t>
            </a:r>
          </a:p>
          <a:p>
            <a:r>
              <a:rPr lang="fr-FR" sz="2800" dirty="0"/>
              <a:t>7-        </a:t>
            </a:r>
            <a:r>
              <a:rPr lang="fr-FR" sz="2800" dirty="0" smtClean="0"/>
              <a:t>Que </a:t>
            </a:r>
            <a:r>
              <a:rPr lang="fr-FR" sz="2800" dirty="0"/>
              <a:t>signifie le terme </a:t>
            </a:r>
            <a:r>
              <a:rPr lang="fr-FR" sz="2800" dirty="0" smtClean="0"/>
              <a:t>« cafard » </a:t>
            </a:r>
            <a:r>
              <a:rPr lang="fr-FR" sz="2800" dirty="0"/>
              <a:t>dans ce document ?</a:t>
            </a:r>
            <a:endParaRPr lang="fr-FR" sz="2800" dirty="0"/>
          </a:p>
        </p:txBody>
      </p:sp>
    </p:spTree>
    <p:extLst>
      <p:ext uri="{BB962C8B-B14F-4D97-AF65-F5344CB8AC3E}">
        <p14:creationId xmlns:p14="http://schemas.microsoft.com/office/powerpoint/2010/main" val="1396976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81315" y="165100"/>
            <a:ext cx="4416956" cy="6350000"/>
          </a:xfrm>
          <a:prstGeom prst="rect">
            <a:avLst/>
          </a:prstGeom>
        </p:spPr>
      </p:pic>
      <p:sp>
        <p:nvSpPr>
          <p:cNvPr id="3" name="ZoneTexte 2"/>
          <p:cNvSpPr txBox="1"/>
          <p:nvPr/>
        </p:nvSpPr>
        <p:spPr>
          <a:xfrm>
            <a:off x="5537200" y="1562100"/>
            <a:ext cx="5448300" cy="2677656"/>
          </a:xfrm>
          <a:prstGeom prst="rect">
            <a:avLst/>
          </a:prstGeom>
          <a:noFill/>
        </p:spPr>
        <p:txBody>
          <a:bodyPr wrap="square" rtlCol="0">
            <a:spAutoFit/>
          </a:bodyPr>
          <a:lstStyle/>
          <a:p>
            <a:r>
              <a:rPr lang="fr-FR" sz="2800" dirty="0" smtClean="0"/>
              <a:t>.Ce </a:t>
            </a:r>
            <a:r>
              <a:rPr lang="fr-FR" sz="2800" dirty="0"/>
              <a:t>document est une affiche qui parle des restrictions du papier pendant la guerre.</a:t>
            </a:r>
          </a:p>
          <a:p>
            <a:endParaRPr lang="fr-FR" sz="2800" dirty="0"/>
          </a:p>
          <a:p>
            <a:r>
              <a:rPr lang="fr-FR" sz="2800" dirty="0" smtClean="0"/>
              <a:t>.Mots </a:t>
            </a:r>
            <a:r>
              <a:rPr lang="fr-FR" sz="2800" dirty="0"/>
              <a:t>Clefs : - </a:t>
            </a:r>
            <a:r>
              <a:rPr lang="fr-FR" sz="2800" dirty="0" smtClean="0"/>
              <a:t>Economiser</a:t>
            </a:r>
            <a:endParaRPr lang="fr-FR" sz="2800" dirty="0"/>
          </a:p>
          <a:p>
            <a:r>
              <a:rPr lang="fr-FR" sz="2800" dirty="0"/>
              <a:t> </a:t>
            </a:r>
            <a:r>
              <a:rPr lang="fr-FR" sz="2800" dirty="0"/>
              <a:t>                     </a:t>
            </a:r>
            <a:r>
              <a:rPr lang="fr-FR" sz="2800" dirty="0" smtClean="0"/>
              <a:t> - </a:t>
            </a:r>
            <a:r>
              <a:rPr lang="fr-FR" sz="2800" dirty="0"/>
              <a:t>Papier</a:t>
            </a:r>
            <a:endParaRPr lang="fr-FR" sz="2800" dirty="0"/>
          </a:p>
        </p:txBody>
      </p:sp>
    </p:spTree>
    <p:extLst>
      <p:ext uri="{BB962C8B-B14F-4D97-AF65-F5344CB8AC3E}">
        <p14:creationId xmlns:p14="http://schemas.microsoft.com/office/powerpoint/2010/main" val="2951561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50900" y="698500"/>
            <a:ext cx="6832600" cy="3354765"/>
          </a:xfrm>
          <a:prstGeom prst="rect">
            <a:avLst/>
          </a:prstGeom>
          <a:noFill/>
        </p:spPr>
        <p:txBody>
          <a:bodyPr wrap="square" rtlCol="0">
            <a:spAutoFit/>
          </a:bodyPr>
          <a:lstStyle/>
          <a:p>
            <a:r>
              <a:rPr lang="fr-FR" sz="4400" dirty="0" smtClean="0">
                <a:latin typeface="+mj-lt"/>
                <a:ea typeface="+mj-ea"/>
                <a:cs typeface="+mj-cs"/>
              </a:rPr>
              <a:t>Questions (doc 3)</a:t>
            </a:r>
            <a:endParaRPr lang="fr-FR" sz="4400" dirty="0">
              <a:latin typeface="+mj-lt"/>
              <a:ea typeface="+mj-ea"/>
              <a:cs typeface="+mj-cs"/>
            </a:endParaRPr>
          </a:p>
          <a:p>
            <a:endParaRPr lang="fr-FR" sz="2800" dirty="0"/>
          </a:p>
          <a:p>
            <a:r>
              <a:rPr lang="fr-FR" sz="2800" dirty="0" smtClean="0"/>
              <a:t>1-</a:t>
            </a:r>
            <a:r>
              <a:rPr lang="fr-FR" sz="2800" dirty="0"/>
              <a:t>	Qu’est-ce qu’il y a sur le document ? </a:t>
            </a:r>
          </a:p>
          <a:p>
            <a:r>
              <a:rPr lang="fr-FR" sz="2800" dirty="0"/>
              <a:t>2-	A qui s’adresse le document ? </a:t>
            </a:r>
          </a:p>
          <a:p>
            <a:r>
              <a:rPr lang="fr-FR" sz="2800" dirty="0"/>
              <a:t>3-	Quel est le but du document ? </a:t>
            </a:r>
            <a:endParaRPr lang="fr-FR" sz="2800" dirty="0"/>
          </a:p>
          <a:p>
            <a:r>
              <a:rPr lang="fr-FR" sz="2800" dirty="0"/>
              <a:t>4-	Qui pouvait utiliser du papier ? </a:t>
            </a:r>
          </a:p>
          <a:p>
            <a:r>
              <a:rPr lang="fr-FR" sz="2800" dirty="0"/>
              <a:t>5-	Pourquoi utilisaient-ils du papier ? </a:t>
            </a:r>
          </a:p>
        </p:txBody>
      </p:sp>
    </p:spTree>
    <p:extLst>
      <p:ext uri="{BB962C8B-B14F-4D97-AF65-F5344CB8AC3E}">
        <p14:creationId xmlns:p14="http://schemas.microsoft.com/office/powerpoint/2010/main" val="1205032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238</Words>
  <Application>Microsoft Office PowerPoint</Application>
  <PresentationFormat>Grand écran</PresentationFormat>
  <Paragraphs>53</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Light</vt:lpstr>
      <vt:lpstr>Thème Office</vt:lpstr>
      <vt:lpstr>ECONOMIE DE GUERRE:</vt:lpstr>
      <vt:lpstr>Présentation PowerPoint</vt:lpstr>
      <vt:lpstr>Présentation PowerPoint</vt:lpstr>
      <vt:lpstr>Présentation PowerPoint</vt:lpstr>
      <vt:lpstr>Questions (doc 1)</vt:lpstr>
      <vt:lpstr>Présentation PowerPoint</vt:lpstr>
      <vt:lpstr>Présentation PowerPoint</vt:lpstr>
      <vt:lpstr>Présentation PowerPoint</vt:lpstr>
      <vt:lpstr>Présentation PowerPoint</vt:lpstr>
      <vt:lpstr>Présentation PowerPoint</vt:lpstr>
    </vt:vector>
  </TitlesOfParts>
  <Company>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ECONOMIE DE GUERRE:</dc:title>
  <dc:creator>proftest</dc:creator>
  <cp:lastModifiedBy>proftest</cp:lastModifiedBy>
  <cp:revision>18</cp:revision>
  <dcterms:created xsi:type="dcterms:W3CDTF">2016-10-04T13:00:44Z</dcterms:created>
  <dcterms:modified xsi:type="dcterms:W3CDTF">2016-10-06T09:16:48Z</dcterms:modified>
</cp:coreProperties>
</file>