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8" r:id="rId1"/>
    <p:sldMasterId id="2147483649" r:id="rId2"/>
  </p:sldMasterIdLst>
  <p:notesMasterIdLst>
    <p:notesMasterId r:id="rId40"/>
  </p:notesMasterIdLst>
  <p:sldIdLst>
    <p:sldId id="256" r:id="rId3"/>
    <p:sldId id="257" r:id="rId4"/>
    <p:sldId id="258" r:id="rId5"/>
    <p:sldId id="297" r:id="rId6"/>
    <p:sldId id="262" r:id="rId7"/>
    <p:sldId id="296"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2" r:id="rId35"/>
    <p:sldId id="293" r:id="rId36"/>
    <p:sldId id="294" r:id="rId37"/>
    <p:sldId id="295" r:id="rId38"/>
    <p:sldId id="298" r:id="rId3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Tahoma" charset="0"/>
        <a:ea typeface="Arial" charset="0"/>
        <a:cs typeface="Arial" charset="0"/>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Tahoma" charset="0"/>
        <a:ea typeface="Arial" charset="0"/>
        <a:cs typeface="Arial" charset="0"/>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Tahoma" charset="0"/>
        <a:ea typeface="Arial" charset="0"/>
        <a:cs typeface="Arial" charset="0"/>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Tahoma" charset="0"/>
        <a:ea typeface="Arial" charset="0"/>
        <a:cs typeface="Arial" charset="0"/>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Tahoma" charset="0"/>
        <a:ea typeface="Arial" charset="0"/>
        <a:cs typeface="Arial" charset="0"/>
      </a:defRPr>
    </a:lvl5pPr>
    <a:lvl6pPr marL="2286000" algn="l" defTabSz="914400" rtl="0" eaLnBrk="1" latinLnBrk="0" hangingPunct="1">
      <a:defRPr kern="1200">
        <a:solidFill>
          <a:schemeClr val="bg1"/>
        </a:solidFill>
        <a:latin typeface="Tahoma" charset="0"/>
        <a:ea typeface="Arial" charset="0"/>
        <a:cs typeface="Arial" charset="0"/>
      </a:defRPr>
    </a:lvl6pPr>
    <a:lvl7pPr marL="2743200" algn="l" defTabSz="914400" rtl="0" eaLnBrk="1" latinLnBrk="0" hangingPunct="1">
      <a:defRPr kern="1200">
        <a:solidFill>
          <a:schemeClr val="bg1"/>
        </a:solidFill>
        <a:latin typeface="Tahoma" charset="0"/>
        <a:ea typeface="Arial" charset="0"/>
        <a:cs typeface="Arial" charset="0"/>
      </a:defRPr>
    </a:lvl7pPr>
    <a:lvl8pPr marL="3200400" algn="l" defTabSz="914400" rtl="0" eaLnBrk="1" latinLnBrk="0" hangingPunct="1">
      <a:defRPr kern="1200">
        <a:solidFill>
          <a:schemeClr val="bg1"/>
        </a:solidFill>
        <a:latin typeface="Tahoma" charset="0"/>
        <a:ea typeface="Arial" charset="0"/>
        <a:cs typeface="Arial" charset="0"/>
      </a:defRPr>
    </a:lvl8pPr>
    <a:lvl9pPr marL="3657600" algn="l" defTabSz="914400" rtl="0" eaLnBrk="1" latinLnBrk="0" hangingPunct="1">
      <a:defRPr kern="1200">
        <a:solidFill>
          <a:schemeClr val="bg1"/>
        </a:solidFill>
        <a:latin typeface="Tahoma"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8" autoAdjust="0"/>
    <p:restoredTop sz="94723"/>
  </p:normalViewPr>
  <p:slideViewPr>
    <p:cSldViewPr>
      <p:cViewPr varScale="1">
        <p:scale>
          <a:sx n="121" d="100"/>
          <a:sy n="121" d="100"/>
        </p:scale>
        <p:origin x="192" y="33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pPr>
              <a:buFont typeface="Times New Roman" pitchFamily="16" charset="0"/>
              <a:buNone/>
              <a:defRPr/>
            </a:pPr>
            <a:endParaRPr lang="it-IT">
              <a:latin typeface="Tahoma" pitchFamily="32" charset="0"/>
              <a:ea typeface="+mn-ea"/>
            </a:endParaRPr>
          </a:p>
        </p:txBody>
      </p:sp>
      <p:sp>
        <p:nvSpPr>
          <p:cNvPr id="4098" name="Rectangle 2"/>
          <p:cNvSpPr>
            <a:spLocks noGrp="1" noChangeArrowheads="1"/>
          </p:cNvSpPr>
          <p:nvPr>
            <p:ph type="hdr"/>
          </p:nvPr>
        </p:nvSpPr>
        <p:spPr bwMode="auto">
          <a:xfrm>
            <a:off x="0" y="0"/>
            <a:ext cx="29702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marL="215900" indent="-215900">
              <a:buSzPct val="45000"/>
              <a:buFont typeface="Wingdings" charset="2"/>
              <a:buNone/>
              <a:tabLst>
                <a:tab pos="449263" algn="l"/>
                <a:tab pos="898525" algn="l"/>
                <a:tab pos="1347788" algn="l"/>
                <a:tab pos="1797050" algn="l"/>
                <a:tab pos="2246313" algn="l"/>
                <a:tab pos="2695575" algn="l"/>
              </a:tabLst>
              <a:defRPr sz="1200" smtClean="0">
                <a:solidFill>
                  <a:srgbClr val="000000"/>
                </a:solidFill>
                <a:latin typeface="Times New Roman" pitchFamily="16" charset="0"/>
                <a:ea typeface="+mn-ea"/>
                <a:cs typeface="Tahoma" pitchFamily="32" charset="0"/>
              </a:defRPr>
            </a:lvl1pPr>
          </a:lstStyle>
          <a:p>
            <a:pPr>
              <a:defRPr/>
            </a:pPr>
            <a:endParaRPr lang="it-IT"/>
          </a:p>
        </p:txBody>
      </p:sp>
      <p:sp>
        <p:nvSpPr>
          <p:cNvPr id="4099" name="Rectangle 3"/>
          <p:cNvSpPr>
            <a:spLocks noGrp="1" noChangeArrowheads="1"/>
          </p:cNvSpPr>
          <p:nvPr>
            <p:ph type="dt"/>
          </p:nvPr>
        </p:nvSpPr>
        <p:spPr bwMode="auto">
          <a:xfrm>
            <a:off x="3884613" y="0"/>
            <a:ext cx="2970212"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marL="215900" indent="-215900" algn="r">
              <a:buSzPct val="45000"/>
              <a:buFont typeface="Wingdings" charset="2"/>
              <a:buNone/>
              <a:tabLst>
                <a:tab pos="449263" algn="l"/>
                <a:tab pos="898525" algn="l"/>
                <a:tab pos="1347788" algn="l"/>
                <a:tab pos="1797050" algn="l"/>
                <a:tab pos="2246313" algn="l"/>
                <a:tab pos="2695575" algn="l"/>
              </a:tabLst>
              <a:defRPr sz="1200" smtClean="0">
                <a:solidFill>
                  <a:srgbClr val="000000"/>
                </a:solidFill>
                <a:latin typeface="Times New Roman" pitchFamily="16" charset="0"/>
                <a:ea typeface="+mn-ea"/>
                <a:cs typeface="Tahoma" pitchFamily="32" charset="0"/>
              </a:defRPr>
            </a:lvl1pPr>
          </a:lstStyle>
          <a:p>
            <a:pPr>
              <a:defRPr/>
            </a:pPr>
            <a:endParaRPr lang="it-IT"/>
          </a:p>
        </p:txBody>
      </p:sp>
      <p:sp>
        <p:nvSpPr>
          <p:cNvPr id="45061"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p:spPr>
      </p:sp>
      <p:sp>
        <p:nvSpPr>
          <p:cNvPr id="4101" name="Rectangle 5"/>
          <p:cNvSpPr>
            <a:spLocks noGrp="1" noChangeArrowheads="1"/>
          </p:cNvSpPr>
          <p:nvPr>
            <p:ph type="body"/>
          </p:nvPr>
        </p:nvSpPr>
        <p:spPr bwMode="auto">
          <a:xfrm>
            <a:off x="685800" y="4343400"/>
            <a:ext cx="5484813" cy="41132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it-IT" noProof="0" smtClean="0"/>
          </a:p>
        </p:txBody>
      </p:sp>
      <p:sp>
        <p:nvSpPr>
          <p:cNvPr id="4102" name="Rectangle 6"/>
          <p:cNvSpPr>
            <a:spLocks noGrp="1" noChangeArrowheads="1"/>
          </p:cNvSpPr>
          <p:nvPr>
            <p:ph type="ftr"/>
          </p:nvPr>
        </p:nvSpPr>
        <p:spPr bwMode="auto">
          <a:xfrm>
            <a:off x="0" y="8685213"/>
            <a:ext cx="2970213" cy="455612"/>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marL="215900" indent="-215900">
              <a:buSzPct val="45000"/>
              <a:buFont typeface="Wingdings" charset="2"/>
              <a:buNone/>
              <a:tabLst>
                <a:tab pos="449263" algn="l"/>
                <a:tab pos="898525" algn="l"/>
                <a:tab pos="1347788" algn="l"/>
                <a:tab pos="1797050" algn="l"/>
                <a:tab pos="2246313" algn="l"/>
                <a:tab pos="2695575" algn="l"/>
              </a:tabLst>
              <a:defRPr sz="1200" smtClean="0">
                <a:solidFill>
                  <a:srgbClr val="000000"/>
                </a:solidFill>
                <a:latin typeface="Times New Roman" pitchFamily="16" charset="0"/>
                <a:ea typeface="+mn-ea"/>
                <a:cs typeface="Tahoma" pitchFamily="32" charset="0"/>
              </a:defRPr>
            </a:lvl1pPr>
          </a:lstStyle>
          <a:p>
            <a:pPr>
              <a:defRPr/>
            </a:pPr>
            <a:endParaRPr lang="it-IT"/>
          </a:p>
        </p:txBody>
      </p:sp>
      <p:sp>
        <p:nvSpPr>
          <p:cNvPr id="4103" name="Rectangle 7"/>
          <p:cNvSpPr>
            <a:spLocks noGrp="1" noChangeArrowheads="1"/>
          </p:cNvSpPr>
          <p:nvPr>
            <p:ph type="sldNum"/>
          </p:nvPr>
        </p:nvSpPr>
        <p:spPr bwMode="auto">
          <a:xfrm>
            <a:off x="3884613" y="8685213"/>
            <a:ext cx="2970212" cy="455612"/>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marL="215900" indent="-215900" algn="r">
              <a:buSzPct val="45000"/>
              <a:buFont typeface="Wingdings" charset="2"/>
              <a:buNone/>
              <a:tabLst>
                <a:tab pos="449263" algn="l"/>
                <a:tab pos="898525" algn="l"/>
                <a:tab pos="1347788" algn="l"/>
                <a:tab pos="1797050" algn="l"/>
                <a:tab pos="2246313" algn="l"/>
                <a:tab pos="2695575" algn="l"/>
              </a:tabLst>
              <a:defRPr sz="1200">
                <a:solidFill>
                  <a:srgbClr val="000000"/>
                </a:solidFill>
                <a:latin typeface="Times New Roman" charset="0"/>
              </a:defRPr>
            </a:lvl1pPr>
          </a:lstStyle>
          <a:p>
            <a:fld id="{BD2CCF3D-10CF-9444-9364-CCA0B5515CF0}" type="slidenum">
              <a:rPr lang="it-IT" altLang="fr-FR"/>
              <a:pPr/>
              <a:t>‹#›</a:t>
            </a:fld>
            <a:endParaRPr lang="it-IT" altLang="fr-FR"/>
          </a:p>
        </p:txBody>
      </p:sp>
    </p:spTree>
    <p:extLst>
      <p:ext uri="{BB962C8B-B14F-4D97-AF65-F5344CB8AC3E}">
        <p14:creationId xmlns:p14="http://schemas.microsoft.com/office/powerpoint/2010/main" val="200806329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00A3A55D-0839-E942-AC7D-F9CBBD74F579}" type="slidenum">
              <a:rPr lang="it-IT" altLang="fr-FR">
                <a:solidFill>
                  <a:srgbClr val="000000"/>
                </a:solidFill>
                <a:latin typeface="Times New Roman" charset="0"/>
              </a:rPr>
              <a:pPr eaLnBrk="1" hangingPunct="1"/>
              <a:t>1</a:t>
            </a:fld>
            <a:endParaRPr lang="it-IT" altLang="fr-FR">
              <a:solidFill>
                <a:srgbClr val="000000"/>
              </a:solidFill>
              <a:latin typeface="Times New Roman" charset="0"/>
            </a:endParaRPr>
          </a:p>
        </p:txBody>
      </p:sp>
      <p:sp>
        <p:nvSpPr>
          <p:cNvPr id="46083" name="Rectangle 1"/>
          <p:cNvSpPr txBox="1">
            <a:spLocks noGrp="1" noRot="1" noChangeAspect="1" noChangeArrowheads="1" noTextEdit="1"/>
          </p:cNvSpPr>
          <p:nvPr>
            <p:ph type="sldImg"/>
          </p:nvPr>
        </p:nvSpPr>
        <p:spPr>
          <a:xfrm>
            <a:off x="1143000" y="685800"/>
            <a:ext cx="4572000" cy="3429000"/>
          </a:xfrm>
          <a:ln/>
        </p:spPr>
      </p:sp>
      <p:sp>
        <p:nvSpPr>
          <p:cNvPr id="4608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81433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F4A72806-8A24-084B-9CB6-568A95048704}" type="slidenum">
              <a:rPr lang="it-IT" altLang="fr-FR">
                <a:solidFill>
                  <a:srgbClr val="000000"/>
                </a:solidFill>
                <a:latin typeface="Times New Roman" charset="0"/>
              </a:rPr>
              <a:pPr eaLnBrk="1" hangingPunct="1"/>
              <a:t>12</a:t>
            </a:fld>
            <a:endParaRPr lang="it-IT" altLang="fr-FR">
              <a:solidFill>
                <a:srgbClr val="000000"/>
              </a:solidFill>
              <a:latin typeface="Times New Roman" charset="0"/>
            </a:endParaRPr>
          </a:p>
        </p:txBody>
      </p:sp>
      <p:sp>
        <p:nvSpPr>
          <p:cNvPr id="59395" name="Rectangle 1"/>
          <p:cNvSpPr txBox="1">
            <a:spLocks noGrp="1" noRot="1" noChangeAspect="1" noChangeArrowheads="1" noTextEdit="1"/>
          </p:cNvSpPr>
          <p:nvPr>
            <p:ph type="sldImg"/>
          </p:nvPr>
        </p:nvSpPr>
        <p:spPr>
          <a:xfrm>
            <a:off x="1143000" y="685800"/>
            <a:ext cx="4572000" cy="3429000"/>
          </a:xfrm>
          <a:ln/>
        </p:spPr>
      </p:sp>
      <p:sp>
        <p:nvSpPr>
          <p:cNvPr id="5939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51563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634FC4A9-7B93-F247-9674-CBB707191B19}" type="slidenum">
              <a:rPr lang="it-IT" altLang="fr-FR">
                <a:solidFill>
                  <a:srgbClr val="000000"/>
                </a:solidFill>
                <a:latin typeface="Times New Roman" charset="0"/>
              </a:rPr>
              <a:pPr eaLnBrk="1" hangingPunct="1"/>
              <a:t>13</a:t>
            </a:fld>
            <a:endParaRPr lang="it-IT" altLang="fr-FR">
              <a:solidFill>
                <a:srgbClr val="000000"/>
              </a:solidFill>
              <a:latin typeface="Times New Roman" charset="0"/>
            </a:endParaRPr>
          </a:p>
        </p:txBody>
      </p:sp>
      <p:sp>
        <p:nvSpPr>
          <p:cNvPr id="60419" name="Rectangle 1"/>
          <p:cNvSpPr txBox="1">
            <a:spLocks noGrp="1" noRot="1" noChangeAspect="1" noChangeArrowheads="1" noTextEdit="1"/>
          </p:cNvSpPr>
          <p:nvPr>
            <p:ph type="sldImg"/>
          </p:nvPr>
        </p:nvSpPr>
        <p:spPr>
          <a:xfrm>
            <a:off x="1143000" y="685800"/>
            <a:ext cx="4572000" cy="3429000"/>
          </a:xfrm>
          <a:ln/>
        </p:spPr>
      </p:sp>
      <p:sp>
        <p:nvSpPr>
          <p:cNvPr id="6042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104104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7244EE93-DFF7-7443-8C3F-3738AD43581E}" type="slidenum">
              <a:rPr lang="it-IT" altLang="fr-FR">
                <a:solidFill>
                  <a:srgbClr val="000000"/>
                </a:solidFill>
                <a:latin typeface="Times New Roman" charset="0"/>
              </a:rPr>
              <a:pPr eaLnBrk="1" hangingPunct="1"/>
              <a:t>14</a:t>
            </a:fld>
            <a:endParaRPr lang="it-IT" altLang="fr-FR">
              <a:solidFill>
                <a:srgbClr val="000000"/>
              </a:solidFill>
              <a:latin typeface="Times New Roman" charset="0"/>
            </a:endParaRPr>
          </a:p>
        </p:txBody>
      </p:sp>
      <p:sp>
        <p:nvSpPr>
          <p:cNvPr id="61443" name="Rectangle 1"/>
          <p:cNvSpPr txBox="1">
            <a:spLocks noGrp="1" noRot="1" noChangeAspect="1" noChangeArrowheads="1" noTextEdit="1"/>
          </p:cNvSpPr>
          <p:nvPr>
            <p:ph type="sldImg"/>
          </p:nvPr>
        </p:nvSpPr>
        <p:spPr>
          <a:xfrm>
            <a:off x="1143000" y="685800"/>
            <a:ext cx="4572000" cy="3429000"/>
          </a:xfrm>
          <a:ln/>
        </p:spPr>
      </p:sp>
      <p:sp>
        <p:nvSpPr>
          <p:cNvPr id="6144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27911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E167757E-432E-894D-8139-FEDEDB5FC6C9}" type="slidenum">
              <a:rPr lang="it-IT" altLang="fr-FR">
                <a:solidFill>
                  <a:srgbClr val="000000"/>
                </a:solidFill>
                <a:latin typeface="Times New Roman" charset="0"/>
              </a:rPr>
              <a:pPr eaLnBrk="1" hangingPunct="1"/>
              <a:t>15</a:t>
            </a:fld>
            <a:endParaRPr lang="it-IT" altLang="fr-FR">
              <a:solidFill>
                <a:srgbClr val="000000"/>
              </a:solidFill>
              <a:latin typeface="Times New Roman" charset="0"/>
            </a:endParaRPr>
          </a:p>
        </p:txBody>
      </p:sp>
      <p:sp>
        <p:nvSpPr>
          <p:cNvPr id="62467" name="Rectangle 1"/>
          <p:cNvSpPr txBox="1">
            <a:spLocks noGrp="1" noRot="1" noChangeAspect="1" noChangeArrowheads="1" noTextEdit="1"/>
          </p:cNvSpPr>
          <p:nvPr>
            <p:ph type="sldImg"/>
          </p:nvPr>
        </p:nvSpPr>
        <p:spPr>
          <a:xfrm>
            <a:off x="1143000" y="685800"/>
            <a:ext cx="4572000" cy="3429000"/>
          </a:xfrm>
          <a:ln/>
        </p:spPr>
      </p:sp>
      <p:sp>
        <p:nvSpPr>
          <p:cNvPr id="6246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9408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B65BA93B-BDFA-C146-B370-27AE391C5DB3}" type="slidenum">
              <a:rPr lang="it-IT" altLang="fr-FR">
                <a:solidFill>
                  <a:srgbClr val="000000"/>
                </a:solidFill>
                <a:latin typeface="Times New Roman" charset="0"/>
              </a:rPr>
              <a:pPr eaLnBrk="1" hangingPunct="1"/>
              <a:t>16</a:t>
            </a:fld>
            <a:endParaRPr lang="it-IT" altLang="fr-FR">
              <a:solidFill>
                <a:srgbClr val="000000"/>
              </a:solidFill>
              <a:latin typeface="Times New Roman" charset="0"/>
            </a:endParaRPr>
          </a:p>
        </p:txBody>
      </p:sp>
      <p:sp>
        <p:nvSpPr>
          <p:cNvPr id="63491" name="Rectangle 1"/>
          <p:cNvSpPr txBox="1">
            <a:spLocks noGrp="1" noRot="1" noChangeAspect="1" noChangeArrowheads="1" noTextEdit="1"/>
          </p:cNvSpPr>
          <p:nvPr>
            <p:ph type="sldImg"/>
          </p:nvPr>
        </p:nvSpPr>
        <p:spPr>
          <a:xfrm>
            <a:off x="1143000" y="685800"/>
            <a:ext cx="4572000" cy="3429000"/>
          </a:xfrm>
          <a:ln/>
        </p:spPr>
      </p:sp>
      <p:sp>
        <p:nvSpPr>
          <p:cNvPr id="6349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61116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B4C4C181-C9C2-E44E-9DD5-B9C276784787}" type="slidenum">
              <a:rPr lang="it-IT" altLang="fr-FR">
                <a:solidFill>
                  <a:srgbClr val="000000"/>
                </a:solidFill>
                <a:latin typeface="Times New Roman" charset="0"/>
              </a:rPr>
              <a:pPr eaLnBrk="1" hangingPunct="1"/>
              <a:t>17</a:t>
            </a:fld>
            <a:endParaRPr lang="it-IT" altLang="fr-FR">
              <a:solidFill>
                <a:srgbClr val="000000"/>
              </a:solidFill>
              <a:latin typeface="Times New Roman" charset="0"/>
            </a:endParaRPr>
          </a:p>
        </p:txBody>
      </p:sp>
      <p:sp>
        <p:nvSpPr>
          <p:cNvPr id="64515" name="Rectangle 1"/>
          <p:cNvSpPr txBox="1">
            <a:spLocks noGrp="1" noRot="1" noChangeAspect="1" noChangeArrowheads="1" noTextEdit="1"/>
          </p:cNvSpPr>
          <p:nvPr>
            <p:ph type="sldImg"/>
          </p:nvPr>
        </p:nvSpPr>
        <p:spPr>
          <a:xfrm>
            <a:off x="1143000" y="685800"/>
            <a:ext cx="4572000" cy="3429000"/>
          </a:xfrm>
          <a:ln/>
        </p:spPr>
      </p:sp>
      <p:sp>
        <p:nvSpPr>
          <p:cNvPr id="6451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39509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3D8EE44E-3922-5240-9096-117F471B90A0}" type="slidenum">
              <a:rPr lang="it-IT" altLang="fr-FR">
                <a:solidFill>
                  <a:srgbClr val="000000"/>
                </a:solidFill>
                <a:latin typeface="Times New Roman" charset="0"/>
              </a:rPr>
              <a:pPr eaLnBrk="1" hangingPunct="1"/>
              <a:t>18</a:t>
            </a:fld>
            <a:endParaRPr lang="it-IT" altLang="fr-FR">
              <a:solidFill>
                <a:srgbClr val="000000"/>
              </a:solidFill>
              <a:latin typeface="Times New Roman" charset="0"/>
            </a:endParaRPr>
          </a:p>
        </p:txBody>
      </p:sp>
      <p:sp>
        <p:nvSpPr>
          <p:cNvPr id="65539" name="Rectangle 1"/>
          <p:cNvSpPr txBox="1">
            <a:spLocks noGrp="1" noRot="1" noChangeAspect="1" noChangeArrowheads="1" noTextEdit="1"/>
          </p:cNvSpPr>
          <p:nvPr>
            <p:ph type="sldImg"/>
          </p:nvPr>
        </p:nvSpPr>
        <p:spPr>
          <a:xfrm>
            <a:off x="1143000" y="685800"/>
            <a:ext cx="4572000" cy="3429000"/>
          </a:xfrm>
          <a:ln/>
        </p:spPr>
      </p:sp>
      <p:sp>
        <p:nvSpPr>
          <p:cNvPr id="6554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38621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99D3F562-B1B1-CD49-8468-036986088D15}" type="slidenum">
              <a:rPr lang="it-IT" altLang="fr-FR">
                <a:solidFill>
                  <a:srgbClr val="000000"/>
                </a:solidFill>
                <a:latin typeface="Times New Roman" charset="0"/>
              </a:rPr>
              <a:pPr eaLnBrk="1" hangingPunct="1"/>
              <a:t>19</a:t>
            </a:fld>
            <a:endParaRPr lang="it-IT" altLang="fr-FR">
              <a:solidFill>
                <a:srgbClr val="000000"/>
              </a:solidFill>
              <a:latin typeface="Times New Roman" charset="0"/>
            </a:endParaRPr>
          </a:p>
        </p:txBody>
      </p:sp>
      <p:sp>
        <p:nvSpPr>
          <p:cNvPr id="66563" name="Rectangle 1"/>
          <p:cNvSpPr txBox="1">
            <a:spLocks noGrp="1" noRot="1" noChangeAspect="1" noChangeArrowheads="1" noTextEdit="1"/>
          </p:cNvSpPr>
          <p:nvPr>
            <p:ph type="sldImg"/>
          </p:nvPr>
        </p:nvSpPr>
        <p:spPr>
          <a:xfrm>
            <a:off x="1143000" y="685800"/>
            <a:ext cx="4572000" cy="3429000"/>
          </a:xfrm>
          <a:ln/>
        </p:spPr>
      </p:sp>
      <p:sp>
        <p:nvSpPr>
          <p:cNvPr id="6656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376141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9A701661-7850-EB4B-B0AB-60F54927B207}" type="slidenum">
              <a:rPr lang="it-IT" altLang="fr-FR">
                <a:solidFill>
                  <a:srgbClr val="000000"/>
                </a:solidFill>
                <a:latin typeface="Times New Roman" charset="0"/>
              </a:rPr>
              <a:pPr eaLnBrk="1" hangingPunct="1"/>
              <a:t>20</a:t>
            </a:fld>
            <a:endParaRPr lang="it-IT" altLang="fr-FR">
              <a:solidFill>
                <a:srgbClr val="000000"/>
              </a:solidFill>
              <a:latin typeface="Times New Roman" charset="0"/>
            </a:endParaRPr>
          </a:p>
        </p:txBody>
      </p:sp>
      <p:sp>
        <p:nvSpPr>
          <p:cNvPr id="68611" name="Rectangle 1"/>
          <p:cNvSpPr txBox="1">
            <a:spLocks noGrp="1" noRot="1" noChangeAspect="1" noChangeArrowheads="1" noTextEdit="1"/>
          </p:cNvSpPr>
          <p:nvPr>
            <p:ph type="sldImg"/>
          </p:nvPr>
        </p:nvSpPr>
        <p:spPr>
          <a:xfrm>
            <a:off x="1143000" y="685800"/>
            <a:ext cx="4572000" cy="3429000"/>
          </a:xfrm>
          <a:ln/>
        </p:spPr>
      </p:sp>
      <p:sp>
        <p:nvSpPr>
          <p:cNvPr id="6861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411833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31B12BA4-8CDF-1245-AF29-C7B9366AE3DB}" type="slidenum">
              <a:rPr lang="it-IT" altLang="fr-FR">
                <a:solidFill>
                  <a:srgbClr val="000000"/>
                </a:solidFill>
                <a:latin typeface="Times New Roman" charset="0"/>
              </a:rPr>
              <a:pPr eaLnBrk="1" hangingPunct="1"/>
              <a:t>21</a:t>
            </a:fld>
            <a:endParaRPr lang="it-IT" altLang="fr-FR">
              <a:solidFill>
                <a:srgbClr val="000000"/>
              </a:solidFill>
              <a:latin typeface="Times New Roman" charset="0"/>
            </a:endParaRPr>
          </a:p>
        </p:txBody>
      </p:sp>
      <p:sp>
        <p:nvSpPr>
          <p:cNvPr id="69635" name="Rectangle 1"/>
          <p:cNvSpPr txBox="1">
            <a:spLocks noGrp="1" noRot="1" noChangeAspect="1" noChangeArrowheads="1" noTextEdit="1"/>
          </p:cNvSpPr>
          <p:nvPr>
            <p:ph type="sldImg"/>
          </p:nvPr>
        </p:nvSpPr>
        <p:spPr>
          <a:xfrm>
            <a:off x="1143000" y="685800"/>
            <a:ext cx="4572000" cy="3429000"/>
          </a:xfrm>
          <a:ln/>
        </p:spPr>
      </p:sp>
      <p:sp>
        <p:nvSpPr>
          <p:cNvPr id="6963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34293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69AE42C6-3614-1142-A454-5C85C71963F3}" type="slidenum">
              <a:rPr lang="it-IT" altLang="fr-FR">
                <a:solidFill>
                  <a:srgbClr val="000000"/>
                </a:solidFill>
                <a:latin typeface="Times New Roman" charset="0"/>
              </a:rPr>
              <a:pPr eaLnBrk="1" hangingPunct="1"/>
              <a:t>2</a:t>
            </a:fld>
            <a:endParaRPr lang="it-IT" altLang="fr-FR">
              <a:solidFill>
                <a:srgbClr val="000000"/>
              </a:solidFill>
              <a:latin typeface="Times New Roman" charset="0"/>
            </a:endParaRPr>
          </a:p>
        </p:txBody>
      </p:sp>
      <p:sp>
        <p:nvSpPr>
          <p:cNvPr id="47107" name="Rectangle 1"/>
          <p:cNvSpPr txBox="1">
            <a:spLocks noGrp="1" noRot="1" noChangeAspect="1" noChangeArrowheads="1" noTextEdit="1"/>
          </p:cNvSpPr>
          <p:nvPr>
            <p:ph type="sldImg"/>
          </p:nvPr>
        </p:nvSpPr>
        <p:spPr>
          <a:xfrm>
            <a:off x="1143000" y="685800"/>
            <a:ext cx="4572000" cy="3429000"/>
          </a:xfrm>
          <a:ln/>
        </p:spPr>
      </p:sp>
      <p:sp>
        <p:nvSpPr>
          <p:cNvPr id="4710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439655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10BCA0A1-77C6-E643-94ED-2C3821EBF167}" type="slidenum">
              <a:rPr lang="it-IT" altLang="fr-FR">
                <a:solidFill>
                  <a:srgbClr val="000000"/>
                </a:solidFill>
                <a:latin typeface="Times New Roman" charset="0"/>
              </a:rPr>
              <a:pPr eaLnBrk="1" hangingPunct="1"/>
              <a:t>22</a:t>
            </a:fld>
            <a:endParaRPr lang="it-IT" altLang="fr-FR">
              <a:solidFill>
                <a:srgbClr val="000000"/>
              </a:solidFill>
              <a:latin typeface="Times New Roman" charset="0"/>
            </a:endParaRPr>
          </a:p>
        </p:txBody>
      </p:sp>
      <p:sp>
        <p:nvSpPr>
          <p:cNvPr id="70659" name="Rectangle 1"/>
          <p:cNvSpPr txBox="1">
            <a:spLocks noGrp="1" noRot="1" noChangeAspect="1" noChangeArrowheads="1" noTextEdit="1"/>
          </p:cNvSpPr>
          <p:nvPr>
            <p:ph type="sldImg"/>
          </p:nvPr>
        </p:nvSpPr>
        <p:spPr>
          <a:xfrm>
            <a:off x="1143000" y="685800"/>
            <a:ext cx="4572000" cy="3429000"/>
          </a:xfrm>
          <a:ln/>
        </p:spPr>
      </p:sp>
      <p:sp>
        <p:nvSpPr>
          <p:cNvPr id="7066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96971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ED01F79D-F4CB-384B-90D8-04F9FFD72A79}" type="slidenum">
              <a:rPr lang="it-IT" altLang="fr-FR">
                <a:solidFill>
                  <a:srgbClr val="000000"/>
                </a:solidFill>
                <a:latin typeface="Times New Roman" charset="0"/>
              </a:rPr>
              <a:pPr eaLnBrk="1" hangingPunct="1"/>
              <a:t>23</a:t>
            </a:fld>
            <a:endParaRPr lang="it-IT" altLang="fr-FR">
              <a:solidFill>
                <a:srgbClr val="000000"/>
              </a:solidFill>
              <a:latin typeface="Times New Roman" charset="0"/>
            </a:endParaRPr>
          </a:p>
        </p:txBody>
      </p:sp>
      <p:sp>
        <p:nvSpPr>
          <p:cNvPr id="71683" name="Rectangle 1"/>
          <p:cNvSpPr txBox="1">
            <a:spLocks noGrp="1" noRot="1" noChangeAspect="1" noChangeArrowheads="1" noTextEdit="1"/>
          </p:cNvSpPr>
          <p:nvPr>
            <p:ph type="sldImg"/>
          </p:nvPr>
        </p:nvSpPr>
        <p:spPr>
          <a:xfrm>
            <a:off x="1143000" y="685800"/>
            <a:ext cx="4572000" cy="3429000"/>
          </a:xfrm>
          <a:ln/>
        </p:spPr>
      </p:sp>
      <p:sp>
        <p:nvSpPr>
          <p:cNvPr id="7168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585889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9814119A-DE57-D84C-809B-EAF17D019760}" type="slidenum">
              <a:rPr lang="it-IT" altLang="fr-FR">
                <a:solidFill>
                  <a:srgbClr val="000000"/>
                </a:solidFill>
                <a:latin typeface="Times New Roman" charset="0"/>
              </a:rPr>
              <a:pPr eaLnBrk="1" hangingPunct="1"/>
              <a:t>24</a:t>
            </a:fld>
            <a:endParaRPr lang="it-IT" altLang="fr-FR">
              <a:solidFill>
                <a:srgbClr val="000000"/>
              </a:solidFill>
              <a:latin typeface="Times New Roman" charset="0"/>
            </a:endParaRPr>
          </a:p>
        </p:txBody>
      </p:sp>
      <p:sp>
        <p:nvSpPr>
          <p:cNvPr id="72707" name="Rectangle 1"/>
          <p:cNvSpPr txBox="1">
            <a:spLocks noGrp="1" noRot="1" noChangeAspect="1" noChangeArrowheads="1" noTextEdit="1"/>
          </p:cNvSpPr>
          <p:nvPr>
            <p:ph type="sldImg"/>
          </p:nvPr>
        </p:nvSpPr>
        <p:spPr>
          <a:xfrm>
            <a:off x="1143000" y="685800"/>
            <a:ext cx="4572000" cy="3429000"/>
          </a:xfrm>
          <a:ln/>
        </p:spPr>
      </p:sp>
      <p:sp>
        <p:nvSpPr>
          <p:cNvPr id="7270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62998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0B5FB1FF-F741-E94A-B8CB-24F732CC7523}" type="slidenum">
              <a:rPr lang="it-IT" altLang="fr-FR">
                <a:solidFill>
                  <a:srgbClr val="000000"/>
                </a:solidFill>
                <a:latin typeface="Times New Roman" charset="0"/>
              </a:rPr>
              <a:pPr eaLnBrk="1" hangingPunct="1"/>
              <a:t>25</a:t>
            </a:fld>
            <a:endParaRPr lang="it-IT" altLang="fr-FR">
              <a:solidFill>
                <a:srgbClr val="000000"/>
              </a:solidFill>
              <a:latin typeface="Times New Roman" charset="0"/>
            </a:endParaRPr>
          </a:p>
        </p:txBody>
      </p:sp>
      <p:sp>
        <p:nvSpPr>
          <p:cNvPr id="73731" name="Rectangle 1"/>
          <p:cNvSpPr txBox="1">
            <a:spLocks noGrp="1" noRot="1" noChangeAspect="1" noChangeArrowheads="1" noTextEdit="1"/>
          </p:cNvSpPr>
          <p:nvPr>
            <p:ph type="sldImg"/>
          </p:nvPr>
        </p:nvSpPr>
        <p:spPr>
          <a:xfrm>
            <a:off x="1143000" y="685800"/>
            <a:ext cx="4572000" cy="3429000"/>
          </a:xfrm>
          <a:ln/>
        </p:spPr>
      </p:sp>
      <p:sp>
        <p:nvSpPr>
          <p:cNvPr id="7373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932848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8A82D44C-3F29-B347-9BF0-270C1DC6A81F}" type="slidenum">
              <a:rPr lang="it-IT" altLang="fr-FR">
                <a:solidFill>
                  <a:srgbClr val="000000"/>
                </a:solidFill>
                <a:latin typeface="Times New Roman" charset="0"/>
              </a:rPr>
              <a:pPr eaLnBrk="1" hangingPunct="1"/>
              <a:t>26</a:t>
            </a:fld>
            <a:endParaRPr lang="it-IT" altLang="fr-FR">
              <a:solidFill>
                <a:srgbClr val="000000"/>
              </a:solidFill>
              <a:latin typeface="Times New Roman" charset="0"/>
            </a:endParaRPr>
          </a:p>
        </p:txBody>
      </p:sp>
      <p:sp>
        <p:nvSpPr>
          <p:cNvPr id="74755" name="Rectangle 1"/>
          <p:cNvSpPr txBox="1">
            <a:spLocks noGrp="1" noRot="1" noChangeAspect="1" noChangeArrowheads="1" noTextEdit="1"/>
          </p:cNvSpPr>
          <p:nvPr>
            <p:ph type="sldImg"/>
          </p:nvPr>
        </p:nvSpPr>
        <p:spPr>
          <a:xfrm>
            <a:off x="1143000" y="685800"/>
            <a:ext cx="4572000" cy="3429000"/>
          </a:xfrm>
          <a:ln/>
        </p:spPr>
      </p:sp>
      <p:sp>
        <p:nvSpPr>
          <p:cNvPr id="7475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392367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C49050E9-0BE2-DC47-B982-CEFD16612463}" type="slidenum">
              <a:rPr lang="it-IT" altLang="fr-FR">
                <a:solidFill>
                  <a:srgbClr val="000000"/>
                </a:solidFill>
                <a:latin typeface="Times New Roman" charset="0"/>
              </a:rPr>
              <a:pPr eaLnBrk="1" hangingPunct="1"/>
              <a:t>27</a:t>
            </a:fld>
            <a:endParaRPr lang="it-IT" altLang="fr-FR">
              <a:solidFill>
                <a:srgbClr val="000000"/>
              </a:solidFill>
              <a:latin typeface="Times New Roman" charset="0"/>
            </a:endParaRPr>
          </a:p>
        </p:txBody>
      </p:sp>
      <p:sp>
        <p:nvSpPr>
          <p:cNvPr id="76803" name="Rectangle 1"/>
          <p:cNvSpPr txBox="1">
            <a:spLocks noGrp="1" noRot="1" noChangeAspect="1" noChangeArrowheads="1" noTextEdit="1"/>
          </p:cNvSpPr>
          <p:nvPr>
            <p:ph type="sldImg"/>
          </p:nvPr>
        </p:nvSpPr>
        <p:spPr>
          <a:xfrm>
            <a:off x="1143000" y="685800"/>
            <a:ext cx="4572000" cy="3429000"/>
          </a:xfrm>
          <a:ln/>
        </p:spPr>
      </p:sp>
      <p:sp>
        <p:nvSpPr>
          <p:cNvPr id="7680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746011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9B5F0D02-D7F7-E04D-9280-FA7BF07C6080}" type="slidenum">
              <a:rPr lang="it-IT" altLang="fr-FR">
                <a:solidFill>
                  <a:srgbClr val="000000"/>
                </a:solidFill>
                <a:latin typeface="Times New Roman" charset="0"/>
              </a:rPr>
              <a:pPr eaLnBrk="1" hangingPunct="1"/>
              <a:t>28</a:t>
            </a:fld>
            <a:endParaRPr lang="it-IT" altLang="fr-FR">
              <a:solidFill>
                <a:srgbClr val="000000"/>
              </a:solidFill>
              <a:latin typeface="Times New Roman" charset="0"/>
            </a:endParaRPr>
          </a:p>
        </p:txBody>
      </p:sp>
      <p:sp>
        <p:nvSpPr>
          <p:cNvPr id="77827" name="Rectangle 1"/>
          <p:cNvSpPr txBox="1">
            <a:spLocks noGrp="1" noRot="1" noChangeAspect="1" noChangeArrowheads="1" noTextEdit="1"/>
          </p:cNvSpPr>
          <p:nvPr>
            <p:ph type="sldImg"/>
          </p:nvPr>
        </p:nvSpPr>
        <p:spPr>
          <a:xfrm>
            <a:off x="1143000" y="685800"/>
            <a:ext cx="4572000" cy="3429000"/>
          </a:xfrm>
          <a:ln/>
        </p:spPr>
      </p:sp>
      <p:sp>
        <p:nvSpPr>
          <p:cNvPr id="7782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998862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58B4C847-FCDD-944B-A601-6DEBF07679BF}" type="slidenum">
              <a:rPr lang="it-IT" altLang="fr-FR">
                <a:solidFill>
                  <a:srgbClr val="000000"/>
                </a:solidFill>
                <a:latin typeface="Times New Roman" charset="0"/>
              </a:rPr>
              <a:pPr eaLnBrk="1" hangingPunct="1"/>
              <a:t>29</a:t>
            </a:fld>
            <a:endParaRPr lang="it-IT" altLang="fr-FR">
              <a:solidFill>
                <a:srgbClr val="000000"/>
              </a:solidFill>
              <a:latin typeface="Times New Roman" charset="0"/>
            </a:endParaRPr>
          </a:p>
        </p:txBody>
      </p:sp>
      <p:sp>
        <p:nvSpPr>
          <p:cNvPr id="78851" name="Rectangle 1"/>
          <p:cNvSpPr txBox="1">
            <a:spLocks noGrp="1" noRot="1" noChangeAspect="1" noChangeArrowheads="1" noTextEdit="1"/>
          </p:cNvSpPr>
          <p:nvPr>
            <p:ph type="sldImg"/>
          </p:nvPr>
        </p:nvSpPr>
        <p:spPr>
          <a:xfrm>
            <a:off x="1143000" y="685800"/>
            <a:ext cx="4572000" cy="3429000"/>
          </a:xfrm>
          <a:ln/>
        </p:spPr>
      </p:sp>
      <p:sp>
        <p:nvSpPr>
          <p:cNvPr id="7885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792792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D4B76472-772F-4840-8F5D-F5D5D3713B3B}" type="slidenum">
              <a:rPr lang="it-IT" altLang="fr-FR">
                <a:solidFill>
                  <a:srgbClr val="000000"/>
                </a:solidFill>
                <a:latin typeface="Times New Roman" charset="0"/>
              </a:rPr>
              <a:pPr eaLnBrk="1" hangingPunct="1"/>
              <a:t>30</a:t>
            </a:fld>
            <a:endParaRPr lang="it-IT" altLang="fr-FR">
              <a:solidFill>
                <a:srgbClr val="000000"/>
              </a:solidFill>
              <a:latin typeface="Times New Roman" charset="0"/>
            </a:endParaRPr>
          </a:p>
        </p:txBody>
      </p:sp>
      <p:sp>
        <p:nvSpPr>
          <p:cNvPr id="79875" name="Rectangle 1"/>
          <p:cNvSpPr txBox="1">
            <a:spLocks noGrp="1" noRot="1" noChangeAspect="1" noChangeArrowheads="1" noTextEdit="1"/>
          </p:cNvSpPr>
          <p:nvPr>
            <p:ph type="sldImg"/>
          </p:nvPr>
        </p:nvSpPr>
        <p:spPr>
          <a:xfrm>
            <a:off x="1143000" y="685800"/>
            <a:ext cx="4572000" cy="3429000"/>
          </a:xfrm>
          <a:ln/>
        </p:spPr>
      </p:sp>
      <p:sp>
        <p:nvSpPr>
          <p:cNvPr id="7987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2579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C6B69696-517A-7B4B-A5C9-5299321D68AF}" type="slidenum">
              <a:rPr lang="it-IT" altLang="fr-FR">
                <a:solidFill>
                  <a:srgbClr val="000000"/>
                </a:solidFill>
                <a:latin typeface="Times New Roman" charset="0"/>
              </a:rPr>
              <a:pPr eaLnBrk="1" hangingPunct="1"/>
              <a:t>31</a:t>
            </a:fld>
            <a:endParaRPr lang="it-IT" altLang="fr-FR">
              <a:solidFill>
                <a:srgbClr val="000000"/>
              </a:solidFill>
              <a:latin typeface="Times New Roman" charset="0"/>
            </a:endParaRPr>
          </a:p>
        </p:txBody>
      </p:sp>
      <p:sp>
        <p:nvSpPr>
          <p:cNvPr id="80899" name="Rectangle 1"/>
          <p:cNvSpPr txBox="1">
            <a:spLocks noGrp="1" noRot="1" noChangeAspect="1" noChangeArrowheads="1" noTextEdit="1"/>
          </p:cNvSpPr>
          <p:nvPr>
            <p:ph type="sldImg"/>
          </p:nvPr>
        </p:nvSpPr>
        <p:spPr>
          <a:xfrm>
            <a:off x="1143000" y="685800"/>
            <a:ext cx="4572000" cy="3429000"/>
          </a:xfrm>
          <a:ln/>
        </p:spPr>
      </p:sp>
      <p:sp>
        <p:nvSpPr>
          <p:cNvPr id="8090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039512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3979EEBF-8EC5-9F44-8B69-B2B4FC227682}" type="slidenum">
              <a:rPr lang="it-IT" altLang="fr-FR">
                <a:solidFill>
                  <a:srgbClr val="000000"/>
                </a:solidFill>
                <a:latin typeface="Times New Roman" charset="0"/>
              </a:rPr>
              <a:pPr eaLnBrk="1" hangingPunct="1"/>
              <a:t>3</a:t>
            </a:fld>
            <a:endParaRPr lang="it-IT" altLang="fr-FR">
              <a:solidFill>
                <a:srgbClr val="000000"/>
              </a:solidFill>
              <a:latin typeface="Times New Roman" charset="0"/>
            </a:endParaRPr>
          </a:p>
        </p:txBody>
      </p:sp>
      <p:sp>
        <p:nvSpPr>
          <p:cNvPr id="48131" name="Rectangle 1"/>
          <p:cNvSpPr txBox="1">
            <a:spLocks noGrp="1" noRot="1" noChangeAspect="1" noChangeArrowheads="1" noTextEdit="1"/>
          </p:cNvSpPr>
          <p:nvPr>
            <p:ph type="sldImg"/>
          </p:nvPr>
        </p:nvSpPr>
        <p:spPr>
          <a:xfrm>
            <a:off x="1143000" y="685800"/>
            <a:ext cx="4572000" cy="3429000"/>
          </a:xfrm>
          <a:ln/>
        </p:spPr>
      </p:sp>
      <p:sp>
        <p:nvSpPr>
          <p:cNvPr id="4813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586930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0B32432D-71E7-6742-A7F4-F20E98D73BD0}" type="slidenum">
              <a:rPr lang="it-IT" altLang="fr-FR">
                <a:solidFill>
                  <a:srgbClr val="000000"/>
                </a:solidFill>
                <a:latin typeface="Times New Roman" charset="0"/>
              </a:rPr>
              <a:pPr eaLnBrk="1" hangingPunct="1"/>
              <a:t>32</a:t>
            </a:fld>
            <a:endParaRPr lang="it-IT" altLang="fr-FR">
              <a:solidFill>
                <a:srgbClr val="000000"/>
              </a:solidFill>
              <a:latin typeface="Times New Roman" charset="0"/>
            </a:endParaRPr>
          </a:p>
        </p:txBody>
      </p:sp>
      <p:sp>
        <p:nvSpPr>
          <p:cNvPr id="81923" name="Rectangle 1"/>
          <p:cNvSpPr txBox="1">
            <a:spLocks noGrp="1" noRot="1" noChangeAspect="1" noChangeArrowheads="1" noTextEdit="1"/>
          </p:cNvSpPr>
          <p:nvPr>
            <p:ph type="sldImg"/>
          </p:nvPr>
        </p:nvSpPr>
        <p:spPr>
          <a:xfrm>
            <a:off x="1143000" y="685800"/>
            <a:ext cx="4572000" cy="3429000"/>
          </a:xfrm>
          <a:ln/>
        </p:spPr>
      </p:sp>
      <p:sp>
        <p:nvSpPr>
          <p:cNvPr id="8192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303556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974DA309-321B-B84A-B25D-9612EBE00560}" type="slidenum">
              <a:rPr lang="it-IT" altLang="fr-FR">
                <a:solidFill>
                  <a:srgbClr val="000000"/>
                </a:solidFill>
                <a:latin typeface="Times New Roman" charset="0"/>
              </a:rPr>
              <a:pPr eaLnBrk="1" hangingPunct="1"/>
              <a:t>33</a:t>
            </a:fld>
            <a:endParaRPr lang="it-IT" altLang="fr-FR">
              <a:solidFill>
                <a:srgbClr val="000000"/>
              </a:solidFill>
              <a:latin typeface="Times New Roman" charset="0"/>
            </a:endParaRPr>
          </a:p>
        </p:txBody>
      </p:sp>
      <p:sp>
        <p:nvSpPr>
          <p:cNvPr id="82947" name="Rectangle 1"/>
          <p:cNvSpPr txBox="1">
            <a:spLocks noGrp="1" noRot="1" noChangeAspect="1" noChangeArrowheads="1" noTextEdit="1"/>
          </p:cNvSpPr>
          <p:nvPr>
            <p:ph type="sldImg"/>
          </p:nvPr>
        </p:nvSpPr>
        <p:spPr>
          <a:xfrm>
            <a:off x="1143000" y="685800"/>
            <a:ext cx="4572000" cy="3429000"/>
          </a:xfrm>
          <a:ln/>
        </p:spPr>
      </p:sp>
      <p:sp>
        <p:nvSpPr>
          <p:cNvPr id="8294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238718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C2F0DFB7-6825-D947-AA80-4283391087C7}" type="slidenum">
              <a:rPr lang="it-IT" altLang="fr-FR">
                <a:solidFill>
                  <a:srgbClr val="000000"/>
                </a:solidFill>
                <a:latin typeface="Times New Roman" charset="0"/>
              </a:rPr>
              <a:pPr eaLnBrk="1" hangingPunct="1"/>
              <a:t>34</a:t>
            </a:fld>
            <a:endParaRPr lang="it-IT" altLang="fr-FR">
              <a:solidFill>
                <a:srgbClr val="000000"/>
              </a:solidFill>
              <a:latin typeface="Times New Roman" charset="0"/>
            </a:endParaRPr>
          </a:p>
        </p:txBody>
      </p:sp>
      <p:sp>
        <p:nvSpPr>
          <p:cNvPr id="83971" name="Rectangle 1"/>
          <p:cNvSpPr txBox="1">
            <a:spLocks noGrp="1" noRot="1" noChangeAspect="1" noChangeArrowheads="1" noTextEdit="1"/>
          </p:cNvSpPr>
          <p:nvPr>
            <p:ph type="sldImg"/>
          </p:nvPr>
        </p:nvSpPr>
        <p:spPr>
          <a:xfrm>
            <a:off x="1143000" y="685800"/>
            <a:ext cx="4572000" cy="3429000"/>
          </a:xfrm>
          <a:ln/>
        </p:spPr>
      </p:sp>
      <p:sp>
        <p:nvSpPr>
          <p:cNvPr id="8397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644108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076CDF3D-61D9-6345-B2B7-DF861CE54EA7}" type="slidenum">
              <a:rPr lang="it-IT" altLang="fr-FR">
                <a:solidFill>
                  <a:srgbClr val="000000"/>
                </a:solidFill>
                <a:latin typeface="Times New Roman" charset="0"/>
              </a:rPr>
              <a:pPr eaLnBrk="1" hangingPunct="1"/>
              <a:t>35</a:t>
            </a:fld>
            <a:endParaRPr lang="it-IT" altLang="fr-FR">
              <a:solidFill>
                <a:srgbClr val="000000"/>
              </a:solidFill>
              <a:latin typeface="Times New Roman" charset="0"/>
            </a:endParaRPr>
          </a:p>
        </p:txBody>
      </p:sp>
      <p:sp>
        <p:nvSpPr>
          <p:cNvPr id="84995" name="Rectangle 1"/>
          <p:cNvSpPr txBox="1">
            <a:spLocks noGrp="1" noRot="1" noChangeAspect="1" noChangeArrowheads="1" noTextEdit="1"/>
          </p:cNvSpPr>
          <p:nvPr>
            <p:ph type="sldImg"/>
          </p:nvPr>
        </p:nvSpPr>
        <p:spPr>
          <a:xfrm>
            <a:off x="1143000" y="685800"/>
            <a:ext cx="4572000" cy="3429000"/>
          </a:xfrm>
          <a:ln/>
        </p:spPr>
      </p:sp>
      <p:sp>
        <p:nvSpPr>
          <p:cNvPr id="84996"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58511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C2F35812-7E65-C643-87DB-D26EFF17DCAB}" type="slidenum">
              <a:rPr lang="it-IT" altLang="fr-FR">
                <a:solidFill>
                  <a:srgbClr val="000000"/>
                </a:solidFill>
                <a:latin typeface="Times New Roman" charset="0"/>
              </a:rPr>
              <a:pPr eaLnBrk="1" hangingPunct="1"/>
              <a:t>36</a:t>
            </a:fld>
            <a:endParaRPr lang="it-IT" altLang="fr-FR">
              <a:solidFill>
                <a:srgbClr val="000000"/>
              </a:solidFill>
              <a:latin typeface="Times New Roman" charset="0"/>
            </a:endParaRPr>
          </a:p>
        </p:txBody>
      </p:sp>
      <p:sp>
        <p:nvSpPr>
          <p:cNvPr id="86019" name="Rectangle 1"/>
          <p:cNvSpPr txBox="1">
            <a:spLocks noGrp="1" noRot="1" noChangeAspect="1" noChangeArrowheads="1" noTextEdit="1"/>
          </p:cNvSpPr>
          <p:nvPr>
            <p:ph type="sldImg"/>
          </p:nvPr>
        </p:nvSpPr>
        <p:spPr>
          <a:xfrm>
            <a:off x="1143000" y="685800"/>
            <a:ext cx="4572000" cy="3429000"/>
          </a:xfrm>
          <a:ln/>
        </p:spPr>
      </p:sp>
      <p:sp>
        <p:nvSpPr>
          <p:cNvPr id="8602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200524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2117F675-C19E-8348-B95B-2600AC25AB3E}" type="slidenum">
              <a:rPr lang="it-IT" altLang="fr-FR">
                <a:solidFill>
                  <a:srgbClr val="000000"/>
                </a:solidFill>
                <a:latin typeface="Times New Roman" charset="0"/>
              </a:rPr>
              <a:pPr eaLnBrk="1" hangingPunct="1"/>
              <a:t>5</a:t>
            </a:fld>
            <a:endParaRPr lang="it-IT" altLang="fr-FR">
              <a:solidFill>
                <a:srgbClr val="000000"/>
              </a:solidFill>
              <a:latin typeface="Times New Roman" charset="0"/>
            </a:endParaRPr>
          </a:p>
        </p:txBody>
      </p:sp>
      <p:sp>
        <p:nvSpPr>
          <p:cNvPr id="52227" name="Rectangle 1"/>
          <p:cNvSpPr txBox="1">
            <a:spLocks noGrp="1" noRot="1" noChangeAspect="1" noChangeArrowheads="1" noTextEdit="1"/>
          </p:cNvSpPr>
          <p:nvPr>
            <p:ph type="sldImg"/>
          </p:nvPr>
        </p:nvSpPr>
        <p:spPr>
          <a:xfrm>
            <a:off x="1143000" y="685800"/>
            <a:ext cx="4572000" cy="3429000"/>
          </a:xfrm>
          <a:ln/>
        </p:spPr>
      </p:sp>
      <p:sp>
        <p:nvSpPr>
          <p:cNvPr id="5222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fr-FR"/>
          </a:p>
        </p:txBody>
      </p:sp>
      <p:sp>
        <p:nvSpPr>
          <p:cNvPr id="52229"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9pPr>
          </a:lstStyle>
          <a:p>
            <a:pPr algn="r" eaLnBrk="1" hangingPunct="1">
              <a:buClrTx/>
              <a:buFontTx/>
              <a:buNone/>
            </a:pPr>
            <a:fld id="{5BACE3C3-313A-4C48-962F-D600AD60908B}" type="slidenum">
              <a:rPr lang="it-IT" altLang="fr-FR" sz="1200">
                <a:solidFill>
                  <a:srgbClr val="FFFFFF"/>
                </a:solidFill>
                <a:latin typeface="Calibri" charset="0"/>
              </a:rPr>
              <a:pPr algn="r" eaLnBrk="1" hangingPunct="1">
                <a:buClrTx/>
                <a:buFontTx/>
                <a:buNone/>
              </a:pPr>
              <a:t>5</a:t>
            </a:fld>
            <a:endParaRPr lang="it-IT" altLang="fr-FR" sz="1200">
              <a:solidFill>
                <a:srgbClr val="FFFFFF"/>
              </a:solidFill>
              <a:latin typeface="Calibri" charset="0"/>
            </a:endParaRPr>
          </a:p>
        </p:txBody>
      </p:sp>
    </p:spTree>
    <p:extLst>
      <p:ext uri="{BB962C8B-B14F-4D97-AF65-F5344CB8AC3E}">
        <p14:creationId xmlns:p14="http://schemas.microsoft.com/office/powerpoint/2010/main" val="115606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C4A59DF6-8149-DE4F-927E-BFAD7C10B65F}" type="slidenum">
              <a:rPr lang="it-IT" altLang="fr-FR">
                <a:solidFill>
                  <a:srgbClr val="000000"/>
                </a:solidFill>
                <a:latin typeface="Times New Roman" charset="0"/>
              </a:rPr>
              <a:pPr eaLnBrk="1" hangingPunct="1"/>
              <a:t>7</a:t>
            </a:fld>
            <a:endParaRPr lang="it-IT" altLang="fr-FR">
              <a:solidFill>
                <a:srgbClr val="000000"/>
              </a:solidFill>
              <a:latin typeface="Times New Roman" charset="0"/>
            </a:endParaRPr>
          </a:p>
        </p:txBody>
      </p:sp>
      <p:sp>
        <p:nvSpPr>
          <p:cNvPr id="53251" name="Rectangle 1"/>
          <p:cNvSpPr txBox="1">
            <a:spLocks noGrp="1" noRot="1" noChangeAspect="1" noChangeArrowheads="1" noTextEdit="1"/>
          </p:cNvSpPr>
          <p:nvPr>
            <p:ph type="sldImg"/>
          </p:nvPr>
        </p:nvSpPr>
        <p:spPr>
          <a:xfrm>
            <a:off x="1143000" y="685800"/>
            <a:ext cx="4572000" cy="3429000"/>
          </a:xfrm>
          <a:ln/>
        </p:spPr>
      </p:sp>
      <p:sp>
        <p:nvSpPr>
          <p:cNvPr id="5325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77001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6A490609-1BEC-A040-A2F3-02CA0648B8D6}" type="slidenum">
              <a:rPr lang="it-IT" altLang="fr-FR">
                <a:solidFill>
                  <a:srgbClr val="000000"/>
                </a:solidFill>
                <a:latin typeface="Times New Roman" charset="0"/>
              </a:rPr>
              <a:pPr eaLnBrk="1" hangingPunct="1"/>
              <a:t>8</a:t>
            </a:fld>
            <a:endParaRPr lang="it-IT" altLang="fr-FR">
              <a:solidFill>
                <a:srgbClr val="000000"/>
              </a:solidFill>
              <a:latin typeface="Times New Roman" charset="0"/>
            </a:endParaRPr>
          </a:p>
        </p:txBody>
      </p:sp>
      <p:sp>
        <p:nvSpPr>
          <p:cNvPr id="55299" name="Rectangle 1"/>
          <p:cNvSpPr txBox="1">
            <a:spLocks noGrp="1" noRot="1" noChangeAspect="1" noChangeArrowheads="1" noTextEdit="1"/>
          </p:cNvSpPr>
          <p:nvPr>
            <p:ph type="sldImg"/>
          </p:nvPr>
        </p:nvSpPr>
        <p:spPr>
          <a:xfrm>
            <a:off x="1143000" y="685800"/>
            <a:ext cx="4572000" cy="3429000"/>
          </a:xfrm>
          <a:ln/>
        </p:spPr>
      </p:sp>
      <p:sp>
        <p:nvSpPr>
          <p:cNvPr id="55300"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177249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8C4EA8CC-5DD8-A440-AA30-B6BE0E623E75}" type="slidenum">
              <a:rPr lang="it-IT" altLang="fr-FR">
                <a:solidFill>
                  <a:srgbClr val="000000"/>
                </a:solidFill>
                <a:latin typeface="Times New Roman" charset="0"/>
              </a:rPr>
              <a:pPr eaLnBrk="1" hangingPunct="1"/>
              <a:t>9</a:t>
            </a:fld>
            <a:endParaRPr lang="it-IT" altLang="fr-FR">
              <a:solidFill>
                <a:srgbClr val="000000"/>
              </a:solidFill>
              <a:latin typeface="Times New Roman" charset="0"/>
            </a:endParaRPr>
          </a:p>
        </p:txBody>
      </p:sp>
      <p:sp>
        <p:nvSpPr>
          <p:cNvPr id="56323" name="Rectangle 1"/>
          <p:cNvSpPr txBox="1">
            <a:spLocks noGrp="1" noRot="1" noChangeAspect="1" noChangeArrowheads="1" noTextEdit="1"/>
          </p:cNvSpPr>
          <p:nvPr>
            <p:ph type="sldImg"/>
          </p:nvPr>
        </p:nvSpPr>
        <p:spPr>
          <a:xfrm>
            <a:off x="1143000" y="685800"/>
            <a:ext cx="4572000" cy="3429000"/>
          </a:xfrm>
          <a:ln/>
        </p:spPr>
      </p:sp>
      <p:sp>
        <p:nvSpPr>
          <p:cNvPr id="5632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40545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2874DF46-BD11-504F-A1D7-2F325FE3EE49}" type="slidenum">
              <a:rPr lang="it-IT" altLang="fr-FR">
                <a:solidFill>
                  <a:srgbClr val="000000"/>
                </a:solidFill>
                <a:latin typeface="Times New Roman" charset="0"/>
              </a:rPr>
              <a:pPr eaLnBrk="1" hangingPunct="1"/>
              <a:t>10</a:t>
            </a:fld>
            <a:endParaRPr lang="it-IT" altLang="fr-FR">
              <a:solidFill>
                <a:srgbClr val="000000"/>
              </a:solidFill>
              <a:latin typeface="Times New Roman" charset="0"/>
            </a:endParaRPr>
          </a:p>
        </p:txBody>
      </p:sp>
      <p:sp>
        <p:nvSpPr>
          <p:cNvPr id="57347" name="Rectangle 1"/>
          <p:cNvSpPr txBox="1">
            <a:spLocks noGrp="1" noRot="1" noChangeAspect="1" noChangeArrowheads="1" noTextEdit="1"/>
          </p:cNvSpPr>
          <p:nvPr>
            <p:ph type="sldImg"/>
          </p:nvPr>
        </p:nvSpPr>
        <p:spPr>
          <a:xfrm>
            <a:off x="1143000" y="685800"/>
            <a:ext cx="4572000" cy="3429000"/>
          </a:xfrm>
          <a:ln/>
        </p:spPr>
      </p:sp>
      <p:sp>
        <p:nvSpPr>
          <p:cNvPr id="57348"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5378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1pPr>
            <a:lvl2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2pPr>
            <a:lvl3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3pPr>
            <a:lvl4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4pPr>
            <a:lvl5pPr eaLnBrk="0" hangingPunc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Lst>
              <a:defRPr>
                <a:solidFill>
                  <a:schemeClr val="bg1"/>
                </a:solidFill>
                <a:latin typeface="Tahoma" charset="0"/>
                <a:ea typeface="Arial" charset="0"/>
                <a:cs typeface="Arial" charset="0"/>
              </a:defRPr>
            </a:lvl9pPr>
          </a:lstStyle>
          <a:p>
            <a:pPr eaLnBrk="1" hangingPunct="1"/>
            <a:fld id="{BCD8B3D6-35DA-FD4D-871F-6E8DB88C83CE}" type="slidenum">
              <a:rPr lang="it-IT" altLang="fr-FR">
                <a:solidFill>
                  <a:srgbClr val="000000"/>
                </a:solidFill>
                <a:latin typeface="Times New Roman" charset="0"/>
              </a:rPr>
              <a:pPr eaLnBrk="1" hangingPunct="1"/>
              <a:t>11</a:t>
            </a:fld>
            <a:endParaRPr lang="it-IT" altLang="fr-FR">
              <a:solidFill>
                <a:srgbClr val="000000"/>
              </a:solidFill>
              <a:latin typeface="Times New Roman" charset="0"/>
            </a:endParaRPr>
          </a:p>
        </p:txBody>
      </p:sp>
      <p:sp>
        <p:nvSpPr>
          <p:cNvPr id="58371" name="Rectangle 1"/>
          <p:cNvSpPr txBox="1">
            <a:spLocks noGrp="1" noRot="1" noChangeAspect="1" noChangeArrowheads="1" noTextEdit="1"/>
          </p:cNvSpPr>
          <p:nvPr>
            <p:ph type="sldImg"/>
          </p:nvPr>
        </p:nvSpPr>
        <p:spPr>
          <a:xfrm>
            <a:off x="1143000" y="685800"/>
            <a:ext cx="4572000" cy="3429000"/>
          </a:xfrm>
          <a:ln/>
        </p:spPr>
      </p:sp>
      <p:sp>
        <p:nvSpPr>
          <p:cNvPr id="58372"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it-IT" altLang="fr-FR">
              <a:latin typeface="Times New Roman" charset="0"/>
            </a:endParaRPr>
          </a:p>
        </p:txBody>
      </p:sp>
    </p:spTree>
    <p:extLst>
      <p:ext uri="{BB962C8B-B14F-4D97-AF65-F5344CB8AC3E}">
        <p14:creationId xmlns:p14="http://schemas.microsoft.com/office/powerpoint/2010/main" val="5113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8"/>
          <p:cNvSpPr>
            <a:spLocks noGrp="1" noChangeArrowheads="1"/>
          </p:cNvSpPr>
          <p:nvPr>
            <p:ph type="sldNum" idx="10"/>
          </p:nvPr>
        </p:nvSpPr>
        <p:spPr>
          <a:ln/>
        </p:spPr>
        <p:txBody>
          <a:bodyPr/>
          <a:lstStyle>
            <a:lvl1pPr>
              <a:defRPr/>
            </a:lvl1pPr>
          </a:lstStyle>
          <a:p>
            <a:fld id="{C845B035-7428-584F-AF96-0D786B2631FA}" type="slidenum">
              <a:rPr lang="it-IT" altLang="fr-FR"/>
              <a:pPr/>
              <a:t>‹#›</a:t>
            </a:fld>
            <a:endParaRPr lang="it-IT" altLang="fr-FR"/>
          </a:p>
        </p:txBody>
      </p:sp>
    </p:spTree>
    <p:extLst>
      <p:ext uri="{BB962C8B-B14F-4D97-AF65-F5344CB8AC3E}">
        <p14:creationId xmlns:p14="http://schemas.microsoft.com/office/powerpoint/2010/main" val="1992601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idx="10"/>
          </p:nvPr>
        </p:nvSpPr>
        <p:spPr>
          <a:ln/>
        </p:spPr>
        <p:txBody>
          <a:bodyPr/>
          <a:lstStyle>
            <a:lvl1pPr>
              <a:defRPr/>
            </a:lvl1pPr>
          </a:lstStyle>
          <a:p>
            <a:fld id="{6C11806E-789F-2F44-8219-7BCE5C0208C5}" type="slidenum">
              <a:rPr lang="it-IT" altLang="fr-FR"/>
              <a:pPr/>
              <a:t>‹#›</a:t>
            </a:fld>
            <a:endParaRPr lang="it-IT" altLang="fr-FR"/>
          </a:p>
        </p:txBody>
      </p:sp>
    </p:spTree>
    <p:extLst>
      <p:ext uri="{BB962C8B-B14F-4D97-AF65-F5344CB8AC3E}">
        <p14:creationId xmlns:p14="http://schemas.microsoft.com/office/powerpoint/2010/main" val="137267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5813" cy="58197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197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idx="10"/>
          </p:nvPr>
        </p:nvSpPr>
        <p:spPr>
          <a:ln/>
        </p:spPr>
        <p:txBody>
          <a:bodyPr/>
          <a:lstStyle>
            <a:lvl1pPr>
              <a:defRPr/>
            </a:lvl1pPr>
          </a:lstStyle>
          <a:p>
            <a:fld id="{37506231-7F5D-6A4E-81F1-7843CEE3DD6F}" type="slidenum">
              <a:rPr lang="it-IT" altLang="fr-FR"/>
              <a:pPr/>
              <a:t>‹#›</a:t>
            </a:fld>
            <a:endParaRPr lang="it-IT" altLang="fr-FR"/>
          </a:p>
        </p:txBody>
      </p:sp>
    </p:spTree>
    <p:extLst>
      <p:ext uri="{BB962C8B-B14F-4D97-AF65-F5344CB8AC3E}">
        <p14:creationId xmlns:p14="http://schemas.microsoft.com/office/powerpoint/2010/main" val="1628934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0A9C1F9C-FD4C-9441-9ED8-EF6FE6400052}" type="slidenum">
              <a:rPr lang="it-IT" altLang="fr-FR"/>
              <a:pPr/>
              <a:t>‹#›</a:t>
            </a:fld>
            <a:endParaRPr lang="it-IT" altLang="fr-FR"/>
          </a:p>
        </p:txBody>
      </p:sp>
    </p:spTree>
    <p:extLst>
      <p:ext uri="{BB962C8B-B14F-4D97-AF65-F5344CB8AC3E}">
        <p14:creationId xmlns:p14="http://schemas.microsoft.com/office/powerpoint/2010/main" val="1516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7E33B151-DF0E-624D-AC51-E083D621AE9D}" type="slidenum">
              <a:rPr lang="it-IT" altLang="fr-FR"/>
              <a:pPr/>
              <a:t>‹#›</a:t>
            </a:fld>
            <a:endParaRPr lang="it-IT" altLang="fr-FR"/>
          </a:p>
        </p:txBody>
      </p:sp>
    </p:spTree>
    <p:extLst>
      <p:ext uri="{BB962C8B-B14F-4D97-AF65-F5344CB8AC3E}">
        <p14:creationId xmlns:p14="http://schemas.microsoft.com/office/powerpoint/2010/main" val="43302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6117CF84-D46D-4F40-A873-AB8324341836}" type="slidenum">
              <a:rPr lang="it-IT" altLang="fr-FR"/>
              <a:pPr/>
              <a:t>‹#›</a:t>
            </a:fld>
            <a:endParaRPr lang="it-IT" altLang="fr-FR"/>
          </a:p>
        </p:txBody>
      </p:sp>
    </p:spTree>
    <p:extLst>
      <p:ext uri="{BB962C8B-B14F-4D97-AF65-F5344CB8AC3E}">
        <p14:creationId xmlns:p14="http://schemas.microsoft.com/office/powerpoint/2010/main" val="82122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981200"/>
            <a:ext cx="4037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981200"/>
            <a:ext cx="4038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FF72E2E7-0868-D140-AA1D-A11CBE7CBB91}" type="slidenum">
              <a:rPr lang="it-IT" altLang="fr-FR"/>
              <a:pPr/>
              <a:t>‹#›</a:t>
            </a:fld>
            <a:endParaRPr lang="it-IT" altLang="fr-FR"/>
          </a:p>
        </p:txBody>
      </p:sp>
    </p:spTree>
    <p:extLst>
      <p:ext uri="{BB962C8B-B14F-4D97-AF65-F5344CB8AC3E}">
        <p14:creationId xmlns:p14="http://schemas.microsoft.com/office/powerpoint/2010/main" val="101622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fld id="{675620EC-14AE-4C46-A791-E339C0A2DDAD}" type="slidenum">
              <a:rPr lang="it-IT" altLang="fr-FR"/>
              <a:pPr/>
              <a:t>‹#›</a:t>
            </a:fld>
            <a:endParaRPr lang="it-IT" altLang="fr-FR"/>
          </a:p>
        </p:txBody>
      </p:sp>
    </p:spTree>
    <p:extLst>
      <p:ext uri="{BB962C8B-B14F-4D97-AF65-F5344CB8AC3E}">
        <p14:creationId xmlns:p14="http://schemas.microsoft.com/office/powerpoint/2010/main" val="1277025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it-IT"/>
          </a:p>
        </p:txBody>
      </p:sp>
      <p:sp>
        <p:nvSpPr>
          <p:cNvPr id="4" name="Rectangle 4"/>
          <p:cNvSpPr>
            <a:spLocks noGrp="1" noChangeArrowheads="1"/>
          </p:cNvSpPr>
          <p:nvPr>
            <p:ph type="ftr" idx="11"/>
          </p:nvPr>
        </p:nvSpPr>
        <p:spPr>
          <a:ln/>
        </p:spPr>
        <p:txBody>
          <a:bodyPr/>
          <a:lstStyle>
            <a:lvl1pPr>
              <a:defRPr/>
            </a:lvl1pPr>
          </a:lstStyle>
          <a:p>
            <a:pPr>
              <a:defRPr/>
            </a:pPr>
            <a:endParaRPr lang="it-IT"/>
          </a:p>
        </p:txBody>
      </p:sp>
      <p:sp>
        <p:nvSpPr>
          <p:cNvPr id="5" name="Rectangle 5"/>
          <p:cNvSpPr>
            <a:spLocks noGrp="1" noChangeArrowheads="1"/>
          </p:cNvSpPr>
          <p:nvPr>
            <p:ph type="sldNum" idx="12"/>
          </p:nvPr>
        </p:nvSpPr>
        <p:spPr>
          <a:ln/>
        </p:spPr>
        <p:txBody>
          <a:bodyPr/>
          <a:lstStyle>
            <a:lvl1pPr>
              <a:defRPr/>
            </a:lvl1pPr>
          </a:lstStyle>
          <a:p>
            <a:fld id="{044CCB00-B6F4-774F-A51D-3FAB4A6DD343}" type="slidenum">
              <a:rPr lang="it-IT" altLang="fr-FR"/>
              <a:pPr/>
              <a:t>‹#›</a:t>
            </a:fld>
            <a:endParaRPr lang="it-IT" altLang="fr-FR"/>
          </a:p>
        </p:txBody>
      </p:sp>
    </p:spTree>
    <p:extLst>
      <p:ext uri="{BB962C8B-B14F-4D97-AF65-F5344CB8AC3E}">
        <p14:creationId xmlns:p14="http://schemas.microsoft.com/office/powerpoint/2010/main" val="1206510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fld id="{E8CBDB90-1F95-EC4A-8E58-A5B739D99784}" type="slidenum">
              <a:rPr lang="it-IT" altLang="fr-FR"/>
              <a:pPr/>
              <a:t>‹#›</a:t>
            </a:fld>
            <a:endParaRPr lang="it-IT" altLang="fr-FR"/>
          </a:p>
        </p:txBody>
      </p:sp>
    </p:spTree>
    <p:extLst>
      <p:ext uri="{BB962C8B-B14F-4D97-AF65-F5344CB8AC3E}">
        <p14:creationId xmlns:p14="http://schemas.microsoft.com/office/powerpoint/2010/main" val="110927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FF3D78F4-6539-424F-B113-1B0E1B7AA874}" type="slidenum">
              <a:rPr lang="it-IT" altLang="fr-FR"/>
              <a:pPr/>
              <a:t>‹#›</a:t>
            </a:fld>
            <a:endParaRPr lang="it-IT" altLang="fr-FR"/>
          </a:p>
        </p:txBody>
      </p:sp>
    </p:spTree>
    <p:extLst>
      <p:ext uri="{BB962C8B-B14F-4D97-AF65-F5344CB8AC3E}">
        <p14:creationId xmlns:p14="http://schemas.microsoft.com/office/powerpoint/2010/main" val="55396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idx="10"/>
          </p:nvPr>
        </p:nvSpPr>
        <p:spPr>
          <a:ln/>
        </p:spPr>
        <p:txBody>
          <a:bodyPr/>
          <a:lstStyle>
            <a:lvl1pPr>
              <a:defRPr/>
            </a:lvl1pPr>
          </a:lstStyle>
          <a:p>
            <a:fld id="{8ED6CB01-D48F-1148-B1D1-3943BC35A517}" type="slidenum">
              <a:rPr lang="it-IT" altLang="fr-FR"/>
              <a:pPr/>
              <a:t>‹#›</a:t>
            </a:fld>
            <a:endParaRPr lang="it-IT" altLang="fr-FR"/>
          </a:p>
        </p:txBody>
      </p:sp>
    </p:spTree>
    <p:extLst>
      <p:ext uri="{BB962C8B-B14F-4D97-AF65-F5344CB8AC3E}">
        <p14:creationId xmlns:p14="http://schemas.microsoft.com/office/powerpoint/2010/main" val="12140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5A89191D-D4D6-3A47-96E4-B792FF1C059D}" type="slidenum">
              <a:rPr lang="it-IT" altLang="fr-FR"/>
              <a:pPr/>
              <a:t>‹#›</a:t>
            </a:fld>
            <a:endParaRPr lang="it-IT" altLang="fr-FR"/>
          </a:p>
        </p:txBody>
      </p:sp>
    </p:spTree>
    <p:extLst>
      <p:ext uri="{BB962C8B-B14F-4D97-AF65-F5344CB8AC3E}">
        <p14:creationId xmlns:p14="http://schemas.microsoft.com/office/powerpoint/2010/main" val="79720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578289D8-70C6-E24A-A566-A9178E5C6041}" type="slidenum">
              <a:rPr lang="it-IT" altLang="fr-FR"/>
              <a:pPr/>
              <a:t>‹#›</a:t>
            </a:fld>
            <a:endParaRPr lang="it-IT" altLang="fr-FR"/>
          </a:p>
        </p:txBody>
      </p:sp>
    </p:spTree>
    <p:extLst>
      <p:ext uri="{BB962C8B-B14F-4D97-AF65-F5344CB8AC3E}">
        <p14:creationId xmlns:p14="http://schemas.microsoft.com/office/powerpoint/2010/main" val="347462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381000"/>
            <a:ext cx="2055813" cy="57134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381000"/>
            <a:ext cx="6019800" cy="57134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1FEB7FD5-EFDF-ED4E-A949-29EE7B743205}" type="slidenum">
              <a:rPr lang="it-IT" altLang="fr-FR"/>
              <a:pPr/>
              <a:t>‹#›</a:t>
            </a:fld>
            <a:endParaRPr lang="it-IT" altLang="fr-FR"/>
          </a:p>
        </p:txBody>
      </p:sp>
    </p:spTree>
    <p:extLst>
      <p:ext uri="{BB962C8B-B14F-4D97-AF65-F5344CB8AC3E}">
        <p14:creationId xmlns:p14="http://schemas.microsoft.com/office/powerpoint/2010/main" val="1786545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381000"/>
            <a:ext cx="8228013" cy="1370013"/>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81200"/>
            <a:ext cx="4037013" cy="41132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981200"/>
            <a:ext cx="4038600" cy="41132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a:xfrm>
            <a:off x="457200" y="6245225"/>
            <a:ext cx="2132013" cy="474663"/>
          </a:xfrm>
        </p:spPr>
        <p:txBody>
          <a:bodyPr/>
          <a:lstStyle>
            <a:lvl1pPr>
              <a:defRPr/>
            </a:lvl1pPr>
          </a:lstStyle>
          <a:p>
            <a:pPr>
              <a:defRPr/>
            </a:pPr>
            <a:endParaRPr lang="it-IT"/>
          </a:p>
        </p:txBody>
      </p:sp>
      <p:sp>
        <p:nvSpPr>
          <p:cNvPr id="6" name="Espace réservé du pied de page 5"/>
          <p:cNvSpPr>
            <a:spLocks noGrp="1"/>
          </p:cNvSpPr>
          <p:nvPr>
            <p:ph type="ftr" idx="11"/>
          </p:nvPr>
        </p:nvSpPr>
        <p:spPr>
          <a:xfrm>
            <a:off x="3124200" y="6245225"/>
            <a:ext cx="2894013" cy="474663"/>
          </a:xfrm>
        </p:spPr>
        <p:txBody>
          <a:bodyPr/>
          <a:lstStyle>
            <a:lvl1pPr>
              <a:defRPr/>
            </a:lvl1pPr>
          </a:lstStyle>
          <a:p>
            <a:pPr>
              <a:defRPr/>
            </a:pPr>
            <a:endParaRPr lang="it-IT"/>
          </a:p>
        </p:txBody>
      </p:sp>
      <p:sp>
        <p:nvSpPr>
          <p:cNvPr id="7" name="Espace réservé du numéro de diapositive 6"/>
          <p:cNvSpPr>
            <a:spLocks noGrp="1"/>
          </p:cNvSpPr>
          <p:nvPr>
            <p:ph type="sldNum" idx="12"/>
          </p:nvPr>
        </p:nvSpPr>
        <p:spPr>
          <a:xfrm>
            <a:off x="6553200" y="6245225"/>
            <a:ext cx="2132013" cy="474663"/>
          </a:xfrm>
        </p:spPr>
        <p:txBody>
          <a:bodyPr/>
          <a:lstStyle>
            <a:lvl1pPr>
              <a:defRPr/>
            </a:lvl1pPr>
          </a:lstStyle>
          <a:p>
            <a:fld id="{45BE60C0-A301-2D4E-9055-32DC2E2FD69B}" type="slidenum">
              <a:rPr lang="it-IT" altLang="fr-FR"/>
              <a:pPr/>
              <a:t>‹#›</a:t>
            </a:fld>
            <a:endParaRPr lang="it-IT" altLang="fr-FR"/>
          </a:p>
        </p:txBody>
      </p:sp>
    </p:spTree>
    <p:extLst>
      <p:ext uri="{BB962C8B-B14F-4D97-AF65-F5344CB8AC3E}">
        <p14:creationId xmlns:p14="http://schemas.microsoft.com/office/powerpoint/2010/main" val="1429941052"/>
      </p:ext>
    </p:extLst>
  </p:cSld>
  <p:clrMapOvr>
    <a:masterClrMapping/>
  </p:clrMapOvr>
  <p:transition spd="med" advTm="1000">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8"/>
          <p:cNvSpPr>
            <a:spLocks noGrp="1" noChangeArrowheads="1"/>
          </p:cNvSpPr>
          <p:nvPr>
            <p:ph type="sldNum" idx="10"/>
          </p:nvPr>
        </p:nvSpPr>
        <p:spPr>
          <a:ln/>
        </p:spPr>
        <p:txBody>
          <a:bodyPr/>
          <a:lstStyle>
            <a:lvl1pPr>
              <a:defRPr/>
            </a:lvl1pPr>
          </a:lstStyle>
          <a:p>
            <a:fld id="{73CCCA03-A8CA-1A4B-8DAE-E8DD6538B942}" type="slidenum">
              <a:rPr lang="it-IT" altLang="fr-FR"/>
              <a:pPr/>
              <a:t>‹#›</a:t>
            </a:fld>
            <a:endParaRPr lang="it-IT" altLang="fr-FR"/>
          </a:p>
        </p:txBody>
      </p:sp>
    </p:spTree>
    <p:extLst>
      <p:ext uri="{BB962C8B-B14F-4D97-AF65-F5344CB8AC3E}">
        <p14:creationId xmlns:p14="http://schemas.microsoft.com/office/powerpoint/2010/main" val="153628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8"/>
          <p:cNvSpPr>
            <a:spLocks noGrp="1" noChangeArrowheads="1"/>
          </p:cNvSpPr>
          <p:nvPr>
            <p:ph type="sldNum" idx="10"/>
          </p:nvPr>
        </p:nvSpPr>
        <p:spPr>
          <a:ln/>
        </p:spPr>
        <p:txBody>
          <a:bodyPr/>
          <a:lstStyle>
            <a:lvl1pPr>
              <a:defRPr/>
            </a:lvl1pPr>
          </a:lstStyle>
          <a:p>
            <a:fld id="{520BD975-8EA7-BB4D-B5E7-D3366E28635B}" type="slidenum">
              <a:rPr lang="it-IT" altLang="fr-FR"/>
              <a:pPr/>
              <a:t>‹#›</a:t>
            </a:fld>
            <a:endParaRPr lang="it-IT" altLang="fr-FR"/>
          </a:p>
        </p:txBody>
      </p:sp>
    </p:spTree>
    <p:extLst>
      <p:ext uri="{BB962C8B-B14F-4D97-AF65-F5344CB8AC3E}">
        <p14:creationId xmlns:p14="http://schemas.microsoft.com/office/powerpoint/2010/main" val="39938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8"/>
          <p:cNvSpPr>
            <a:spLocks noGrp="1" noChangeArrowheads="1"/>
          </p:cNvSpPr>
          <p:nvPr>
            <p:ph type="sldNum" idx="10"/>
          </p:nvPr>
        </p:nvSpPr>
        <p:spPr>
          <a:ln/>
        </p:spPr>
        <p:txBody>
          <a:bodyPr/>
          <a:lstStyle>
            <a:lvl1pPr>
              <a:defRPr/>
            </a:lvl1pPr>
          </a:lstStyle>
          <a:p>
            <a:fld id="{B49CB81B-5187-B946-8391-8D17CAFA3A8E}" type="slidenum">
              <a:rPr lang="it-IT" altLang="fr-FR"/>
              <a:pPr/>
              <a:t>‹#›</a:t>
            </a:fld>
            <a:endParaRPr lang="it-IT" altLang="fr-FR"/>
          </a:p>
        </p:txBody>
      </p:sp>
    </p:spTree>
    <p:extLst>
      <p:ext uri="{BB962C8B-B14F-4D97-AF65-F5344CB8AC3E}">
        <p14:creationId xmlns:p14="http://schemas.microsoft.com/office/powerpoint/2010/main" val="75810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8"/>
          <p:cNvSpPr>
            <a:spLocks noGrp="1" noChangeArrowheads="1"/>
          </p:cNvSpPr>
          <p:nvPr>
            <p:ph type="sldNum" idx="10"/>
          </p:nvPr>
        </p:nvSpPr>
        <p:spPr>
          <a:ln/>
        </p:spPr>
        <p:txBody>
          <a:bodyPr/>
          <a:lstStyle>
            <a:lvl1pPr>
              <a:defRPr/>
            </a:lvl1pPr>
          </a:lstStyle>
          <a:p>
            <a:fld id="{0D00B03F-39DB-1C4B-AB90-919BAFBBE035}" type="slidenum">
              <a:rPr lang="it-IT" altLang="fr-FR"/>
              <a:pPr/>
              <a:t>‹#›</a:t>
            </a:fld>
            <a:endParaRPr lang="it-IT" altLang="fr-FR"/>
          </a:p>
        </p:txBody>
      </p:sp>
    </p:spTree>
    <p:extLst>
      <p:ext uri="{BB962C8B-B14F-4D97-AF65-F5344CB8AC3E}">
        <p14:creationId xmlns:p14="http://schemas.microsoft.com/office/powerpoint/2010/main" val="5204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fld id="{706CD078-2DFA-B544-9A68-E1CA2863C24A}" type="slidenum">
              <a:rPr lang="it-IT" altLang="fr-FR"/>
              <a:pPr/>
              <a:t>‹#›</a:t>
            </a:fld>
            <a:endParaRPr lang="it-IT" altLang="fr-FR"/>
          </a:p>
        </p:txBody>
      </p:sp>
    </p:spTree>
    <p:extLst>
      <p:ext uri="{BB962C8B-B14F-4D97-AF65-F5344CB8AC3E}">
        <p14:creationId xmlns:p14="http://schemas.microsoft.com/office/powerpoint/2010/main" val="179700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8"/>
          <p:cNvSpPr>
            <a:spLocks noGrp="1" noChangeArrowheads="1"/>
          </p:cNvSpPr>
          <p:nvPr>
            <p:ph type="sldNum" idx="10"/>
          </p:nvPr>
        </p:nvSpPr>
        <p:spPr>
          <a:ln/>
        </p:spPr>
        <p:txBody>
          <a:bodyPr/>
          <a:lstStyle>
            <a:lvl1pPr>
              <a:defRPr/>
            </a:lvl1pPr>
          </a:lstStyle>
          <a:p>
            <a:fld id="{8ED86097-A450-0B49-B149-7DA6502922F7}" type="slidenum">
              <a:rPr lang="it-IT" altLang="fr-FR"/>
              <a:pPr/>
              <a:t>‹#›</a:t>
            </a:fld>
            <a:endParaRPr lang="it-IT" altLang="fr-FR"/>
          </a:p>
        </p:txBody>
      </p:sp>
    </p:spTree>
    <p:extLst>
      <p:ext uri="{BB962C8B-B14F-4D97-AF65-F5344CB8AC3E}">
        <p14:creationId xmlns:p14="http://schemas.microsoft.com/office/powerpoint/2010/main" val="13184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8"/>
          <p:cNvSpPr>
            <a:spLocks noGrp="1" noChangeArrowheads="1"/>
          </p:cNvSpPr>
          <p:nvPr>
            <p:ph type="sldNum" idx="10"/>
          </p:nvPr>
        </p:nvSpPr>
        <p:spPr>
          <a:ln/>
        </p:spPr>
        <p:txBody>
          <a:bodyPr/>
          <a:lstStyle>
            <a:lvl1pPr>
              <a:defRPr/>
            </a:lvl1pPr>
          </a:lstStyle>
          <a:p>
            <a:fld id="{9910FFB0-60B9-4447-9CDF-EB4103BEFC95}" type="slidenum">
              <a:rPr lang="it-IT" altLang="fr-FR"/>
              <a:pPr/>
              <a:t>‹#›</a:t>
            </a:fld>
            <a:endParaRPr lang="it-IT" altLang="fr-FR"/>
          </a:p>
        </p:txBody>
      </p:sp>
    </p:spTree>
    <p:extLst>
      <p:ext uri="{BB962C8B-B14F-4D97-AF65-F5344CB8AC3E}">
        <p14:creationId xmlns:p14="http://schemas.microsoft.com/office/powerpoint/2010/main" val="1594687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8456613" cy="5942013"/>
            <a:chOff x="0" y="0"/>
            <a:chExt cx="5327" cy="3743"/>
          </a:xfrm>
        </p:grpSpPr>
        <p:sp>
          <p:nvSpPr>
            <p:cNvPr id="2" name="Freeform 2"/>
            <p:cNvSpPr>
              <a:spLocks noChangeArrowheads="1"/>
            </p:cNvSpPr>
            <p:nvPr/>
          </p:nvSpPr>
          <p:spPr bwMode="auto">
            <a:xfrm>
              <a:off x="0" y="1440"/>
              <a:ext cx="5154" cy="2303"/>
            </a:xfrm>
            <a:custGeom>
              <a:avLst/>
              <a:gdLst>
                <a:gd name="G0" fmla="+- 1 0 0"/>
                <a:gd name="G1" fmla="+- 6407 0 0"/>
                <a:gd name="G2" fmla="+- 1 0 0"/>
                <a:gd name="G3" fmla="*/ 1 53381 8192"/>
                <a:gd name="G4" fmla="*/ 1 35987 55552"/>
                <a:gd name="G5" fmla="*/ G4 1 180"/>
                <a:gd name="G6" fmla="*/ G3 1 G5"/>
                <a:gd name="G7" fmla="+- 1 0 0"/>
                <a:gd name="G8" fmla="*/ 1 54613 1522"/>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 name="T12" fmla="*/ 0 w 5155"/>
                <a:gd name="T13" fmla="*/ 0 h 2304"/>
                <a:gd name="T14" fmla="*/ 5155 w 5155"/>
                <a:gd name="T15" fmla="*/ 2304 h 2304"/>
              </a:gdLst>
              <a:ahLst/>
              <a:cxnLst>
                <a:cxn ang="0">
                  <a:pos x="T0" y="T1"/>
                </a:cxn>
                <a:cxn ang="0">
                  <a:pos x="T2" y="T3"/>
                </a:cxn>
                <a:cxn ang="0">
                  <a:pos x="T4" y="T5"/>
                </a:cxn>
                <a:cxn ang="0">
                  <a:pos x="T6" y="T7"/>
                </a:cxn>
                <a:cxn ang="0">
                  <a:pos x="T8" y="T9"/>
                </a:cxn>
                <a:cxn ang="0">
                  <a:pos x="T10" y="T11"/>
                </a:cxn>
              </a:cxnLst>
              <a:rect l="T12" t="T13" r="T14" b="T15"/>
              <a:pathLst>
                <a:path w="5155" h="2304">
                  <a:moveTo>
                    <a:pt x="5154" y="1769"/>
                  </a:moveTo>
                  <a:lnTo>
                    <a:pt x="0" y="2304"/>
                  </a:lnTo>
                  <a:lnTo>
                    <a:pt x="0" y="1252"/>
                  </a:lnTo>
                  <a:lnTo>
                    <a:pt x="5155" y="0"/>
                  </a:lnTo>
                  <a:lnTo>
                    <a:pt x="5155" y="1416"/>
                  </a:lnTo>
                  <a:lnTo>
                    <a:pt x="5154" y="1769"/>
                  </a:lnTo>
                  <a:close/>
                </a:path>
              </a:pathLst>
            </a:custGeom>
            <a:gradFill rotWithShape="0">
              <a:gsLst>
                <a:gs pos="0">
                  <a:srgbClr val="800000"/>
                </a:gs>
                <a:gs pos="100000">
                  <a:srgbClr val="610000"/>
                </a:gs>
              </a:gsLst>
              <a:lin ang="10800000" scaled="1"/>
            </a:gradFill>
            <a:ln w="9525" cap="flat">
              <a:noFill/>
              <a:round/>
              <a:headEnd/>
              <a:tailEnd/>
            </a:ln>
            <a:effectLst/>
          </p:spPr>
          <p:txBody>
            <a:bodyPr wrap="none" anchor="ctr"/>
            <a:lstStyle/>
            <a:p>
              <a:pPr>
                <a:buFont typeface="Times New Roman" pitchFamily="16" charset="0"/>
                <a:buNone/>
                <a:defRPr/>
              </a:pPr>
              <a:endParaRPr lang="it-IT">
                <a:latin typeface="Tahoma" pitchFamily="32" charset="0"/>
                <a:ea typeface="+mn-ea"/>
              </a:endParaRPr>
            </a:p>
          </p:txBody>
        </p:sp>
        <p:sp>
          <p:nvSpPr>
            <p:cNvPr id="3" name="Freeform 3"/>
            <p:cNvSpPr>
              <a:spLocks noChangeArrowheads="1"/>
            </p:cNvSpPr>
            <p:nvPr/>
          </p:nvSpPr>
          <p:spPr bwMode="auto">
            <a:xfrm>
              <a:off x="0" y="0"/>
              <a:ext cx="5327" cy="3688"/>
            </a:xfrm>
            <a:custGeom>
              <a:avLst/>
              <a:gdLst>
                <a:gd name="G0" fmla="+- 1 0 0"/>
                <a:gd name="G1" fmla="+- 5337 0 0"/>
                <a:gd name="G2" fmla="+- 1 0 0"/>
                <a:gd name="G3" fmla="*/ 1 16385 2"/>
                <a:gd name="G4" fmla="*/ 1 7011 51200"/>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w 5328"/>
                <a:gd name="T11" fmla="*/ 0 h 3689"/>
                <a:gd name="T12" fmla="*/ 5328 w 5328"/>
                <a:gd name="T13" fmla="*/ 3689 h 3689"/>
              </a:gdLst>
              <a:ahLst/>
              <a:cxnLst>
                <a:cxn ang="0">
                  <a:pos x="T0" y="T1"/>
                </a:cxn>
                <a:cxn ang="0">
                  <a:pos x="T2" y="T3"/>
                </a:cxn>
                <a:cxn ang="0">
                  <a:pos x="T4" y="T5"/>
                </a:cxn>
                <a:cxn ang="0">
                  <a:pos x="T6" y="T7"/>
                </a:cxn>
                <a:cxn ang="0">
                  <a:pos x="T8" y="T9"/>
                </a:cxn>
              </a:cxnLst>
              <a:rect l="T10" t="T11" r="T12" b="T13"/>
              <a:pathLst>
                <a:path w="5328" h="3689">
                  <a:moveTo>
                    <a:pt x="5311" y="3209"/>
                  </a:moveTo>
                  <a:lnTo>
                    <a:pt x="0" y="3689"/>
                  </a:lnTo>
                  <a:lnTo>
                    <a:pt x="0" y="9"/>
                  </a:lnTo>
                  <a:lnTo>
                    <a:pt x="5328" y="0"/>
                  </a:lnTo>
                  <a:lnTo>
                    <a:pt x="5311" y="3209"/>
                  </a:lnTo>
                  <a:close/>
                </a:path>
              </a:pathLst>
            </a:custGeom>
            <a:gradFill rotWithShape="0">
              <a:gsLst>
                <a:gs pos="0">
                  <a:srgbClr val="800000"/>
                </a:gs>
                <a:gs pos="100000">
                  <a:srgbClr val="660000"/>
                </a:gs>
              </a:gsLst>
              <a:lin ang="10800000" scaled="1"/>
            </a:gradFill>
            <a:ln w="9525" cap="flat">
              <a:noFill/>
              <a:round/>
              <a:headEnd/>
              <a:tailEnd/>
            </a:ln>
            <a:effectLst/>
          </p:spPr>
          <p:txBody>
            <a:bodyPr wrap="none" anchor="ctr"/>
            <a:lstStyle/>
            <a:p>
              <a:pPr>
                <a:buFont typeface="Times New Roman" pitchFamily="16" charset="0"/>
                <a:buNone/>
                <a:defRPr/>
              </a:pPr>
              <a:endParaRPr lang="it-IT">
                <a:latin typeface="Tahoma" pitchFamily="32" charset="0"/>
                <a:ea typeface="+mn-ea"/>
              </a:endParaRPr>
            </a:p>
          </p:txBody>
        </p:sp>
      </p:grpSp>
      <p:sp>
        <p:nvSpPr>
          <p:cNvPr id="1027"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fr-FR"/>
              <a:t>Fai clic per modificare il formato del testo del titolo</a:t>
            </a:r>
          </a:p>
        </p:txBody>
      </p:sp>
      <p:sp>
        <p:nvSpPr>
          <p:cNvPr id="1028"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fr-FR"/>
              <a:t>Fai clic per modificare il formato del testo della struttura</a:t>
            </a:r>
          </a:p>
          <a:p>
            <a:pPr lvl="1"/>
            <a:r>
              <a:rPr lang="en-GB" altLang="fr-FR"/>
              <a:t>Secondo livello struttura</a:t>
            </a:r>
          </a:p>
          <a:p>
            <a:pPr lvl="2"/>
            <a:r>
              <a:rPr lang="en-GB" altLang="fr-FR"/>
              <a:t>Terzo livello struttura</a:t>
            </a:r>
          </a:p>
          <a:p>
            <a:pPr lvl="3"/>
            <a:r>
              <a:rPr lang="en-GB" altLang="fr-FR"/>
              <a:t>Quarto livello struttura</a:t>
            </a:r>
          </a:p>
          <a:p>
            <a:pPr lvl="4"/>
            <a:r>
              <a:rPr lang="en-GB" altLang="fr-FR"/>
              <a:t>Quinto livello struttura</a:t>
            </a:r>
          </a:p>
          <a:p>
            <a:pPr lvl="4"/>
            <a:r>
              <a:rPr lang="en-GB" altLang="fr-FR"/>
              <a:t>Sesto livello struttura</a:t>
            </a:r>
          </a:p>
          <a:p>
            <a:pPr lvl="4"/>
            <a:r>
              <a:rPr lang="en-GB" altLang="fr-FR"/>
              <a:t>Settimo livello struttura</a:t>
            </a:r>
          </a:p>
        </p:txBody>
      </p:sp>
      <p:sp>
        <p:nvSpPr>
          <p:cNvPr id="1030" name="Text Box 6"/>
          <p:cNvSpPr txBox="1">
            <a:spLocks noChangeArrowheads="1"/>
          </p:cNvSpPr>
          <p:nvPr/>
        </p:nvSpPr>
        <p:spPr bwMode="auto">
          <a:xfrm>
            <a:off x="457200" y="6248400"/>
            <a:ext cx="2133600" cy="457200"/>
          </a:xfrm>
          <a:prstGeom prst="rect">
            <a:avLst/>
          </a:prstGeom>
          <a:noFill/>
          <a:ln w="9525" cap="flat">
            <a:noFill/>
            <a:round/>
            <a:headEnd/>
            <a:tailEnd/>
          </a:ln>
          <a:effectLst/>
        </p:spPr>
        <p:txBody>
          <a:bodyPr wrap="none" anchor="ctr"/>
          <a:lstStyle/>
          <a:p>
            <a:pPr>
              <a:buFont typeface="Times New Roman" pitchFamily="16" charset="0"/>
              <a:buNone/>
              <a:defRPr/>
            </a:pPr>
            <a:endParaRPr lang="it-IT">
              <a:latin typeface="Tahoma" pitchFamily="32" charset="0"/>
              <a:ea typeface="+mn-ea"/>
            </a:endParaRPr>
          </a:p>
        </p:txBody>
      </p:sp>
      <p:sp>
        <p:nvSpPr>
          <p:cNvPr id="1031" name="Text Box 7"/>
          <p:cNvSpPr txBox="1">
            <a:spLocks noChangeArrowheads="1"/>
          </p:cNvSpPr>
          <p:nvPr/>
        </p:nvSpPr>
        <p:spPr bwMode="auto">
          <a:xfrm>
            <a:off x="3124200" y="6248400"/>
            <a:ext cx="2895600" cy="457200"/>
          </a:xfrm>
          <a:prstGeom prst="rect">
            <a:avLst/>
          </a:prstGeom>
          <a:noFill/>
          <a:ln w="9525" cap="flat">
            <a:noFill/>
            <a:round/>
            <a:headEnd/>
            <a:tailEnd/>
          </a:ln>
          <a:effectLst/>
        </p:spPr>
        <p:txBody>
          <a:bodyPr wrap="none" anchor="ctr"/>
          <a:lstStyle/>
          <a:p>
            <a:pPr>
              <a:buFont typeface="Times New Roman" pitchFamily="16" charset="0"/>
              <a:buNone/>
              <a:defRPr/>
            </a:pPr>
            <a:endParaRPr lang="it-IT">
              <a:latin typeface="Tahoma" pitchFamily="32" charset="0"/>
              <a:ea typeface="+mn-ea"/>
            </a:endParaRPr>
          </a:p>
        </p:txBody>
      </p:sp>
      <p:sp>
        <p:nvSpPr>
          <p:cNvPr id="1032" name="Rectangle 8"/>
          <p:cNvSpPr>
            <a:spLocks noGrp="1" noChangeArrowheads="1"/>
          </p:cNvSpPr>
          <p:nvPr>
            <p:ph type="sldNum"/>
          </p:nvPr>
        </p:nvSpPr>
        <p:spPr bwMode="auto">
          <a:xfrm>
            <a:off x="6553200" y="6248400"/>
            <a:ext cx="2132013" cy="45561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buClrTx/>
              <a:buFontTx/>
              <a:buNone/>
              <a:defRPr>
                <a:solidFill>
                  <a:srgbClr val="000000"/>
                </a:solidFill>
              </a:defRPr>
            </a:lvl1pPr>
          </a:lstStyle>
          <a:p>
            <a:fld id="{1E403273-0BC9-3B46-B8E1-8E1754C816B3}" type="slidenum">
              <a:rPr lang="it-IT" altLang="fr-FR"/>
              <a:pPr/>
              <a:t>‹#›</a:t>
            </a:fld>
            <a:endParaRPr lang="it-IT" altLang="fr-F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ransition spd="med" advTm="1000">
    <p:cover dir="d"/>
  </p:transition>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FFFFCC"/>
          </a:solidFill>
          <a:latin typeface="+mj-lt"/>
          <a:ea typeface="Arial" charset="0"/>
          <a:cs typeface="+mj-cs"/>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FFFFCC"/>
          </a:solidFill>
          <a:latin typeface="Tahoma" pitchFamily="32" charset="0"/>
          <a:ea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FFFFCC"/>
          </a:solidFill>
          <a:latin typeface="Tahoma" pitchFamily="32" charset="0"/>
          <a:ea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FFFFCC"/>
          </a:solidFill>
          <a:latin typeface="Tahoma" pitchFamily="32" charset="0"/>
          <a:ea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FFFFCC"/>
          </a:solidFill>
          <a:latin typeface="Tahoma" pitchFamily="32" charset="0"/>
          <a:ea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CC"/>
          </a:solidFill>
          <a:latin typeface="Tahoma" pitchFamily="32"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CC"/>
          </a:solidFill>
          <a:latin typeface="Tahoma" pitchFamily="32"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CC"/>
          </a:solidFill>
          <a:latin typeface="Tahoma" pitchFamily="32"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FFFFCC"/>
          </a:solidFill>
          <a:latin typeface="Tahoma" pitchFamily="32"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Arial" charset="0"/>
          <a:cs typeface="+mn-cs"/>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Arial" charset="0"/>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Arial" charset="0"/>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Arial" charset="0"/>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Arial" charset="0"/>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381000"/>
            <a:ext cx="8228013" cy="1370013"/>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Fai clic per modificare il formato del testo del titolo</a:t>
            </a:r>
          </a:p>
        </p:txBody>
      </p:sp>
      <p:sp>
        <p:nvSpPr>
          <p:cNvPr id="2050" name="Rectangle 2"/>
          <p:cNvSpPr>
            <a:spLocks noGrp="1" noChangeArrowheads="1"/>
          </p:cNvSpPr>
          <p:nvPr>
            <p:ph type="body" idx="1"/>
          </p:nvPr>
        </p:nvSpPr>
        <p:spPr bwMode="auto">
          <a:xfrm>
            <a:off x="457200" y="1981200"/>
            <a:ext cx="8228013" cy="41132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Fai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p:txBody>
      </p:sp>
      <p:sp>
        <p:nvSpPr>
          <p:cNvPr id="2051" name="Rectangle 3"/>
          <p:cNvSpPr>
            <a:spLocks noGrp="1" noChangeArrowheads="1"/>
          </p:cNvSpPr>
          <p:nvPr>
            <p:ph type="dt"/>
          </p:nvPr>
        </p:nvSpPr>
        <p:spPr bwMode="auto">
          <a:xfrm>
            <a:off x="457200" y="6245225"/>
            <a:ext cx="2132013" cy="47466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449263" algn="l"/>
                <a:tab pos="898525" algn="l"/>
                <a:tab pos="1347788" algn="l"/>
                <a:tab pos="1797050" algn="l"/>
              </a:tabLst>
              <a:defRPr sz="1400" smtClean="0">
                <a:solidFill>
                  <a:srgbClr val="FFFFFF"/>
                </a:solidFill>
                <a:effectLst>
                  <a:outerShdw blurRad="38100" dist="38100" dir="2700000" algn="tl">
                    <a:srgbClr val="C0C0C0"/>
                  </a:outerShdw>
                </a:effectLst>
                <a:latin typeface="Arial" charset="0"/>
                <a:ea typeface="+mn-ea"/>
                <a:cs typeface="Tahoma" pitchFamily="32" charset="0"/>
              </a:defRPr>
            </a:lvl1pPr>
          </a:lstStyle>
          <a:p>
            <a:pPr>
              <a:defRPr/>
            </a:pPr>
            <a:endParaRPr lang="it-IT"/>
          </a:p>
        </p:txBody>
      </p:sp>
      <p:sp>
        <p:nvSpPr>
          <p:cNvPr id="2052" name="Rectangle 4"/>
          <p:cNvSpPr>
            <a:spLocks noGrp="1" noChangeArrowheads="1"/>
          </p:cNvSpPr>
          <p:nvPr>
            <p:ph type="ftr"/>
          </p:nvPr>
        </p:nvSpPr>
        <p:spPr bwMode="auto">
          <a:xfrm>
            <a:off x="3124200" y="6245225"/>
            <a:ext cx="2894013" cy="47466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tabLst>
                <a:tab pos="449263" algn="l"/>
                <a:tab pos="898525" algn="l"/>
                <a:tab pos="1347788" algn="l"/>
                <a:tab pos="1797050" algn="l"/>
                <a:tab pos="2246313" algn="l"/>
                <a:tab pos="2695575" algn="l"/>
              </a:tabLst>
              <a:defRPr sz="1400" smtClean="0">
                <a:solidFill>
                  <a:srgbClr val="FFFFFF"/>
                </a:solidFill>
                <a:effectLst>
                  <a:outerShdw blurRad="38100" dist="38100" dir="2700000" algn="tl">
                    <a:srgbClr val="C0C0C0"/>
                  </a:outerShdw>
                </a:effectLst>
                <a:latin typeface="Arial" charset="0"/>
                <a:ea typeface="+mn-ea"/>
                <a:cs typeface="Tahoma" pitchFamily="32" charset="0"/>
              </a:defRPr>
            </a:lvl1pPr>
          </a:lstStyle>
          <a:p>
            <a:pPr>
              <a:defRPr/>
            </a:pPr>
            <a:endParaRPr lang="it-IT"/>
          </a:p>
        </p:txBody>
      </p:sp>
      <p:sp>
        <p:nvSpPr>
          <p:cNvPr id="2053" name="Rectangle 5"/>
          <p:cNvSpPr>
            <a:spLocks noGrp="1" noChangeArrowheads="1"/>
          </p:cNvSpPr>
          <p:nvPr>
            <p:ph type="sldNum"/>
          </p:nvPr>
        </p:nvSpPr>
        <p:spPr bwMode="auto">
          <a:xfrm>
            <a:off x="6553200" y="6245225"/>
            <a:ext cx="2132013" cy="47466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defRPr sz="1400">
                <a:solidFill>
                  <a:srgbClr val="FFFFFF"/>
                </a:solidFill>
                <a:effectLst>
                  <a:outerShdw blurRad="38100" dist="38100" dir="2700000" algn="tl">
                    <a:srgbClr val="C0C0C0"/>
                  </a:outerShdw>
                </a:effectLst>
                <a:latin typeface="Arial" charset="0"/>
              </a:defRPr>
            </a:lvl1pPr>
          </a:lstStyle>
          <a:p>
            <a:fld id="{37B1FD92-640B-1448-A3A3-6E216906FEA1}" type="slidenum">
              <a:rPr lang="it-IT" altLang="fr-FR"/>
              <a:pPr/>
              <a:t>‹#›</a:t>
            </a:fld>
            <a:endParaRPr lang="it-IT" altLang="fr-FR"/>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ransition spd="med" advTm="1000">
    <p:cover dir="d"/>
  </p:transition>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FFFFCC"/>
          </a:solidFill>
          <a:effectLst>
            <a:outerShdw blurRad="38100" dist="38100" dir="2700000" algn="tl">
              <a:srgbClr val="C0C0C0"/>
            </a:outerShdw>
          </a:effectLst>
          <a:latin typeface="+mj-lt"/>
          <a:ea typeface="Arial" charset="0"/>
          <a:cs typeface="+mj-cs"/>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FFFFCC"/>
          </a:solidFill>
          <a:effectLst>
            <a:outerShdw blurRad="38100" dist="38100" dir="2700000" algn="tl">
              <a:srgbClr val="C0C0C0"/>
            </a:outerShdw>
          </a:effectLst>
          <a:latin typeface="Tahoma" pitchFamily="32" charset="0"/>
          <a:ea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FFFFCC"/>
          </a:solidFill>
          <a:effectLst>
            <a:outerShdw blurRad="38100" dist="38100" dir="2700000" algn="tl">
              <a:srgbClr val="C0C0C0"/>
            </a:outerShdw>
          </a:effectLst>
          <a:latin typeface="Tahoma" pitchFamily="32" charset="0"/>
          <a:ea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FFFFCC"/>
          </a:solidFill>
          <a:effectLst>
            <a:outerShdw blurRad="38100" dist="38100" dir="2700000" algn="tl">
              <a:srgbClr val="C0C0C0"/>
            </a:outerShdw>
          </a:effectLst>
          <a:latin typeface="Tahoma" pitchFamily="32" charset="0"/>
          <a:ea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FFFFCC"/>
          </a:solidFill>
          <a:effectLst>
            <a:outerShdw blurRad="38100" dist="38100" dir="2700000" algn="tl">
              <a:srgbClr val="C0C0C0"/>
            </a:outerShdw>
          </a:effectLst>
          <a:latin typeface="Tahoma" pitchFamily="32" charset="0"/>
          <a:ea typeface="Arial" charset="0"/>
          <a:cs typeface="Arial"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FFFFCC"/>
          </a:solidFill>
          <a:effectLst>
            <a:outerShdw blurRad="38100" dist="38100" dir="2700000" algn="tl">
              <a:srgbClr val="C0C0C0"/>
            </a:outerShdw>
          </a:effectLst>
          <a:latin typeface="Tahoma" pitchFamily="32" charset="0"/>
          <a:cs typeface="Arial"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FFFFCC"/>
          </a:solidFill>
          <a:effectLst>
            <a:outerShdw blurRad="38100" dist="38100" dir="2700000" algn="tl">
              <a:srgbClr val="C0C0C0"/>
            </a:outerShdw>
          </a:effectLst>
          <a:latin typeface="Tahoma" pitchFamily="32" charset="0"/>
          <a:cs typeface="Arial"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FFFFCC"/>
          </a:solidFill>
          <a:effectLst>
            <a:outerShdw blurRad="38100" dist="38100" dir="2700000" algn="tl">
              <a:srgbClr val="C0C0C0"/>
            </a:outerShdw>
          </a:effectLst>
          <a:latin typeface="Tahoma" pitchFamily="32" charset="0"/>
          <a:cs typeface="Arial"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FFFFCC"/>
          </a:solidFill>
          <a:effectLst>
            <a:outerShdw blurRad="38100" dist="38100" dir="2700000" algn="tl">
              <a:srgbClr val="C0C0C0"/>
            </a:outerShdw>
          </a:effectLst>
          <a:latin typeface="Tahoma" pitchFamily="32"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C0C0C0"/>
            </a:outerShdw>
          </a:effectLst>
          <a:latin typeface="+mn-lt"/>
          <a:ea typeface="Arial" charset="0"/>
          <a:cs typeface="+mn-cs"/>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C0C0C0"/>
            </a:outerShdw>
          </a:effectLst>
          <a:latin typeface="+mn-lt"/>
          <a:ea typeface="Arial" charset="0"/>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C0C0C0"/>
            </a:outerShdw>
          </a:effectLst>
          <a:latin typeface="+mn-lt"/>
          <a:ea typeface="Arial" charset="0"/>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C0C0C0"/>
            </a:outerShdw>
          </a:effectLst>
          <a:latin typeface="+mn-lt"/>
          <a:ea typeface="Arial" charset="0"/>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C0C0C0"/>
            </a:outerShdw>
          </a:effectLst>
          <a:latin typeface="+mn-lt"/>
          <a:ea typeface="Arial" charset="0"/>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C0C0C0"/>
            </a:outerShdw>
          </a:effectLst>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C0C0C0"/>
            </a:outerShdw>
          </a:effectLst>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C0C0C0"/>
            </a:outerShdw>
          </a:effectLst>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C0C0C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emf"/><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emf"/><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emf"/><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png"/><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grandeguerra.ccm.it/index_it.php" TargetMode="External"/><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emf"/><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539750" y="620713"/>
            <a:ext cx="7699375" cy="5545137"/>
          </a:xfrm>
          <a:prstGeom prst="rect">
            <a:avLst/>
          </a:prstGeom>
          <a:blipFill dpi="0" rotWithShape="0">
            <a:blip r:embed="rId3"/>
            <a:srcRect/>
            <a:tile tx="0" ty="0" sx="100000" sy="100000" flip="none" algn="tl"/>
          </a:blipFill>
          <a:ln w="9360" cap="sq">
            <a:solidFill>
              <a:srgbClr val="FFCC66"/>
            </a:solidFill>
            <a:miter lim="800000"/>
            <a:headEnd/>
            <a:tailEnd/>
          </a:ln>
          <a:effectLst>
            <a:outerShdw blurRad="63500" dist="45929" dir="3371123" algn="ctr" rotWithShape="0">
              <a:srgbClr val="660000">
                <a:alpha val="74998"/>
              </a:srgbClr>
            </a:outerShdw>
          </a:effectLst>
        </p:spPr>
        <p:txBody>
          <a:bodyPr anchor="b"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9pPr>
          </a:lstStyle>
          <a:p>
            <a:pPr eaLnBrk="1" hangingPunct="1">
              <a:buClrTx/>
              <a:buFontTx/>
              <a:buNone/>
            </a:pPr>
            <a:r>
              <a:rPr lang="it-IT" altLang="fr-FR" sz="3600" b="1" i="1">
                <a:solidFill>
                  <a:srgbClr val="660000"/>
                </a:solidFill>
                <a:effectLst>
                  <a:outerShdw blurRad="38100" dist="38100" dir="2700000" algn="tl">
                    <a:srgbClr val="C0C0C0"/>
                  </a:outerShdw>
                </a:effectLst>
                <a:latin typeface="Gabriola" charset="0"/>
              </a:rPr>
              <a:t>Liceo Scientifico “Albert Einstein” </a:t>
            </a:r>
          </a:p>
          <a:p>
            <a:pPr eaLnBrk="1" hangingPunct="1">
              <a:buClrTx/>
              <a:buFontTx/>
              <a:buNone/>
            </a:pPr>
            <a:r>
              <a:rPr lang="it-IT" altLang="fr-FR" sz="3600" b="1" i="1">
                <a:solidFill>
                  <a:srgbClr val="660000"/>
                </a:solidFill>
                <a:effectLst>
                  <a:outerShdw blurRad="38100" dist="38100" dir="2700000" algn="tl">
                    <a:srgbClr val="C0C0C0"/>
                  </a:outerShdw>
                </a:effectLst>
                <a:latin typeface="Gabriola" charset="0"/>
              </a:rPr>
              <a:t> Cervignano del Friuli, classe 1BLS   </a:t>
            </a:r>
          </a:p>
          <a:p>
            <a:pPr eaLnBrk="1" hangingPunct="1">
              <a:buClrTx/>
              <a:buFontTx/>
              <a:buNone/>
            </a:pPr>
            <a:r>
              <a:rPr lang="it-IT" altLang="fr-FR" sz="3600" b="1" i="1">
                <a:solidFill>
                  <a:srgbClr val="660000"/>
                </a:solidFill>
                <a:effectLst>
                  <a:outerShdw blurRad="38100" dist="38100" dir="2700000" algn="tl">
                    <a:srgbClr val="C0C0C0"/>
                  </a:outerShdw>
                </a:effectLst>
                <a:latin typeface="Gabriola" charset="0"/>
              </a:rPr>
              <a:t>A</a:t>
            </a:r>
            <a:r>
              <a:rPr lang="it-IT" altLang="fr-FR" sz="4400" b="1" i="1">
                <a:solidFill>
                  <a:srgbClr val="660000"/>
                </a:solidFill>
                <a:effectLst>
                  <a:outerShdw blurRad="38100" dist="38100" dir="2700000" algn="tl">
                    <a:srgbClr val="C0C0C0"/>
                  </a:outerShdw>
                </a:effectLst>
                <a:latin typeface="Gabriola" charset="0"/>
              </a:rPr>
              <a:t>ctivity 03</a:t>
            </a:r>
            <a:br>
              <a:rPr lang="it-IT" altLang="fr-FR" sz="4400" b="1" i="1">
                <a:solidFill>
                  <a:srgbClr val="660000"/>
                </a:solidFill>
                <a:effectLst>
                  <a:outerShdw blurRad="38100" dist="38100" dir="2700000" algn="tl">
                    <a:srgbClr val="C0C0C0"/>
                  </a:outerShdw>
                </a:effectLst>
                <a:latin typeface="Gabriola" charset="0"/>
              </a:rPr>
            </a:br>
            <a:r>
              <a:rPr lang="it-IT" altLang="fr-FR" sz="3600" b="1" i="1">
                <a:solidFill>
                  <a:srgbClr val="660000"/>
                </a:solidFill>
                <a:effectLst>
                  <a:outerShdw blurRad="38100" dist="38100" dir="2700000" algn="tl">
                    <a:srgbClr val="C0C0C0"/>
                  </a:outerShdw>
                </a:effectLst>
                <a:latin typeface="Gabriola" charset="0"/>
              </a:rPr>
              <a:t/>
            </a:r>
            <a:br>
              <a:rPr lang="it-IT" altLang="fr-FR" sz="3600" b="1" i="1">
                <a:solidFill>
                  <a:srgbClr val="660000"/>
                </a:solidFill>
                <a:effectLst>
                  <a:outerShdw blurRad="38100" dist="38100" dir="2700000" algn="tl">
                    <a:srgbClr val="C0C0C0"/>
                  </a:outerShdw>
                </a:effectLst>
                <a:latin typeface="Gabriola" charset="0"/>
              </a:rPr>
            </a:br>
            <a:r>
              <a:rPr lang="it-IT" altLang="fr-FR" sz="3600" b="1" i="1">
                <a:solidFill>
                  <a:srgbClr val="660000"/>
                </a:solidFill>
                <a:effectLst>
                  <a:outerShdw blurRad="38100" dist="38100" dir="2700000" algn="tl">
                    <a:srgbClr val="C0C0C0"/>
                  </a:outerShdw>
                </a:effectLst>
                <a:latin typeface="Gabriola" charset="0"/>
              </a:rPr>
              <a:t>T</a:t>
            </a:r>
            <a:r>
              <a:rPr lang="fr-FR" altLang="fr-FR" sz="3600" b="1" i="1">
                <a:solidFill>
                  <a:srgbClr val="660000"/>
                </a:solidFill>
                <a:effectLst>
                  <a:outerShdw blurRad="38100" dist="38100" dir="2700000" algn="tl">
                    <a:srgbClr val="C0C0C0"/>
                  </a:outerShdw>
                </a:effectLst>
                <a:latin typeface="Gabriola" charset="0"/>
              </a:rPr>
              <a:t>he history of the Great War through the men and the women of my lineage.</a:t>
            </a:r>
            <a:r>
              <a:rPr lang="it-IT" altLang="fr-FR" sz="3600" b="1" i="1">
                <a:solidFill>
                  <a:srgbClr val="660000"/>
                </a:solidFill>
                <a:effectLst>
                  <a:outerShdw blurRad="38100" dist="38100" dir="2700000" algn="tl">
                    <a:srgbClr val="C0C0C0"/>
                  </a:outerShdw>
                </a:effectLst>
                <a:latin typeface="Gabriola" charset="0"/>
              </a:rPr>
              <a:t> </a:t>
            </a:r>
            <a:br>
              <a:rPr lang="it-IT" altLang="fr-FR" sz="3600" b="1" i="1">
                <a:solidFill>
                  <a:srgbClr val="660000"/>
                </a:solidFill>
                <a:effectLst>
                  <a:outerShdw blurRad="38100" dist="38100" dir="2700000" algn="tl">
                    <a:srgbClr val="C0C0C0"/>
                  </a:outerShdw>
                </a:effectLst>
                <a:latin typeface="Gabriola" charset="0"/>
              </a:rPr>
            </a:br>
            <a:r>
              <a:rPr lang="it-IT" altLang="fr-FR" sz="3600" b="1" i="1">
                <a:solidFill>
                  <a:srgbClr val="660000"/>
                </a:solidFill>
                <a:effectLst>
                  <a:outerShdw blurRad="38100" dist="38100" dir="2700000" algn="tl">
                    <a:srgbClr val="C0C0C0"/>
                  </a:outerShdw>
                </a:effectLst>
                <a:latin typeface="Gabriola" charset="0"/>
              </a:rPr>
              <a:t>La storia della Grande Guerra attraverso gli uomini e le donne della mia genealogia</a:t>
            </a:r>
            <a:br>
              <a:rPr lang="it-IT" altLang="fr-FR" sz="3600" b="1" i="1">
                <a:solidFill>
                  <a:srgbClr val="660000"/>
                </a:solidFill>
                <a:effectLst>
                  <a:outerShdw blurRad="38100" dist="38100" dir="2700000" algn="tl">
                    <a:srgbClr val="C0C0C0"/>
                  </a:outerShdw>
                </a:effectLst>
                <a:latin typeface="Gabriola" charset="0"/>
              </a:rPr>
            </a:br>
            <a:r>
              <a:rPr lang="it-IT" altLang="fr-FR" sz="2800" b="1" i="1">
                <a:solidFill>
                  <a:srgbClr val="660000"/>
                </a:solidFill>
                <a:effectLst>
                  <a:outerShdw blurRad="38100" dist="38100" dir="2700000" algn="tl">
                    <a:srgbClr val="C0C0C0"/>
                  </a:outerShdw>
                </a:effectLst>
                <a:latin typeface="Gabriola" charset="0"/>
              </a:rPr>
              <a:t/>
            </a:r>
            <a:br>
              <a:rPr lang="it-IT" altLang="fr-FR" sz="2800" b="1" i="1">
                <a:solidFill>
                  <a:srgbClr val="660000"/>
                </a:solidFill>
                <a:effectLst>
                  <a:outerShdw blurRad="38100" dist="38100" dir="2700000" algn="tl">
                    <a:srgbClr val="C0C0C0"/>
                  </a:outerShdw>
                </a:effectLst>
                <a:latin typeface="Gabriola" charset="0"/>
              </a:rPr>
            </a:br>
            <a:r>
              <a:rPr lang="it-IT" altLang="fr-FR" sz="2800" b="1" i="1">
                <a:solidFill>
                  <a:srgbClr val="660000"/>
                </a:solidFill>
                <a:effectLst>
                  <a:outerShdw blurRad="38100" dist="38100" dir="2700000" algn="tl">
                    <a:srgbClr val="C0C0C0"/>
                  </a:outerShdw>
                </a:effectLst>
                <a:latin typeface="Gabriola" charset="0"/>
              </a:rPr>
              <a:t>Key Words: Intervew,  Memories, Personal documents,</a:t>
            </a:r>
          </a:p>
        </p:txBody>
      </p:sp>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57200" y="381000"/>
            <a:ext cx="8229600" cy="744538"/>
          </a:xfrm>
        </p:spPr>
        <p:txBody>
          <a:bodyPr lIns="91440" tIns="45720" rIns="91440" bIns="45720"/>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smtClean="0">
                <a:solidFill>
                  <a:srgbClr val="CC6600"/>
                </a:solidFill>
                <a:latin typeface="Gabriola" pitchFamily="80" charset="0"/>
                <a:ea typeface="+mj-ea"/>
              </a:rPr>
              <a:t>INTERVISTA DI VALERIA RAGAGNIN (1)</a:t>
            </a:r>
          </a:p>
        </p:txBody>
      </p:sp>
      <p:sp>
        <p:nvSpPr>
          <p:cNvPr id="16386" name="Rectangle 2"/>
          <p:cNvSpPr>
            <a:spLocks noGrp="1" noChangeArrowheads="1"/>
          </p:cNvSpPr>
          <p:nvPr>
            <p:ph type="body" idx="1"/>
          </p:nvPr>
        </p:nvSpPr>
        <p:spPr>
          <a:xfrm>
            <a:off x="457200" y="1196975"/>
            <a:ext cx="8229600" cy="5327650"/>
          </a:xfrm>
        </p:spPr>
        <p:txBody>
          <a:bodyPr/>
          <a:lstStyle/>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600" smtClean="0">
                <a:ea typeface="+mn-ea"/>
              </a:rPr>
              <a:t> </a:t>
            </a:r>
            <a:r>
              <a:rPr lang="de-DE" sz="2000" smtClean="0">
                <a:solidFill>
                  <a:srgbClr val="FFFFCC"/>
                </a:solidFill>
                <a:latin typeface="Gabriola" pitchFamily="80" charset="0"/>
                <a:ea typeface="+mn-ea"/>
              </a:rPr>
              <a:t>L’ intervistato è  Vittorio Ragagnin , di  80 anni, è mio nonno,  a cui porrò alcune domande sul passato dei Ragagnin.</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 Quale tuo parente ha partecipato alla prima Guerra Mondiale?</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 Mio padre Angelo Ragagnin ha partecipato alla prima Guerra Mondiale.</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Ce lo puoi presentare prima che partisse per la guerra? Cosa faceva prima?</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-Mio papà è nato il 25/10/1893 , viveva a Pordenone ed era figlio unico. Ha conseguito il diploma di perito elettrotecnico. All'epoca, per poter conseguire il diploma di perito, ha dovuto trasferirsi a Vicenza in collegio.</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Ti ricordi in quale anno è stato arruolato? Quanti anni avevi e quanti anni aveva lui?</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-Nel 1915, quando l'Italia è entrata in guerra, all'età di 22 anni è stato arruolato nel genio militare. I diplomati venivano arruolai non come soldati semplici ma come ufficiali, pertanto ha subito ottenuto il grado di sottotenente. Io non ero ancora nato.</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Chi ha lasciato a casa quando è partito? Era con altre persone?</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-Non era ancora sposato, quindi ha lasciato solo i genitori.</a:t>
            </a:r>
          </a:p>
          <a:p>
            <a:pPr indent="-341313" eaLnBrk="1" hangingPunct="1">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it-IT" sz="2000" smtClean="0">
              <a:solidFill>
                <a:srgbClr val="FFFFCC"/>
              </a:solidFill>
              <a:latin typeface="Gabriola" pitchFamily="80" charset="0"/>
              <a:ea typeface="+mn-ea"/>
            </a:endParaRPr>
          </a:p>
          <a:p>
            <a:pPr marL="341313" indent="-339725" eaLnBrk="1" hangingPunct="1">
              <a:spcBef>
                <a:spcPts val="500"/>
              </a:spcBef>
              <a:buClr>
                <a:srgbClr val="FFCC66"/>
              </a:buClr>
              <a:buSzPct val="65000"/>
              <a:buFont typeface="Wingdings" charset="2"/>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it-IT" sz="2000" smtClean="0">
              <a:solidFill>
                <a:srgbClr val="FFFFCC"/>
              </a:solidFill>
              <a:latin typeface="Gabriola" pitchFamily="80" charset="0"/>
              <a:ea typeface="+mn-ea"/>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6" presetClass="entr" presetSubtype="42" fill="hold" nodeType="afterEffect">
                                  <p:stCondLst>
                                    <p:cond delay="0"/>
                                  </p:stCondLst>
                                  <p:childTnLst>
                                    <p:set>
                                      <p:cBhvr additive="repl">
                                        <p:cTn id="6" dur="1" fill="hold">
                                          <p:stCondLst>
                                            <p:cond delay="0"/>
                                          </p:stCondLst>
                                        </p:cTn>
                                        <p:tgtEl>
                                          <p:spTgt spid="16385"/>
                                        </p:tgtEl>
                                        <p:attrNameLst>
                                          <p:attrName>style.visibility</p:attrName>
                                        </p:attrNameLst>
                                      </p:cBhvr>
                                      <p:to>
                                        <p:strVal val="visible"/>
                                      </p:to>
                                    </p:set>
                                    <p:animEffect transition="in" filter="barn(outHorizontal)">
                                      <p:cBhvr additive="repl">
                                        <p:cTn id="7" dur="5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381000"/>
            <a:ext cx="8229600" cy="6000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i="1" smtClean="0">
                <a:solidFill>
                  <a:srgbClr val="CC6600"/>
                </a:solidFill>
                <a:latin typeface="Gabriola" pitchFamily="80" charset="0"/>
                <a:ea typeface="+mj-ea"/>
              </a:rPr>
              <a:t>INTERVISTA DI VALERIA RAGAGNIN (2)</a:t>
            </a:r>
          </a:p>
        </p:txBody>
      </p:sp>
      <p:sp>
        <p:nvSpPr>
          <p:cNvPr id="17410" name="Rectangle 2"/>
          <p:cNvSpPr>
            <a:spLocks noGrp="1" noChangeArrowheads="1"/>
          </p:cNvSpPr>
          <p:nvPr>
            <p:ph type="body" idx="1"/>
          </p:nvPr>
        </p:nvSpPr>
        <p:spPr>
          <a:xfrm>
            <a:off x="395288" y="981075"/>
            <a:ext cx="8291512" cy="5616575"/>
          </a:xfrm>
        </p:spPr>
        <p:txBody>
          <a:bodyPr/>
          <a:lstStyle/>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b="1">
                <a:solidFill>
                  <a:srgbClr val="FFFFCC"/>
                </a:solidFill>
                <a:latin typeface="Gabriola" charset="0"/>
              </a:rPr>
              <a:t>Racconta qualche evento importante. E' mai stato catturato dall'esercito nemico? - Ricordi se è mai stato ferito?</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a:solidFill>
                  <a:srgbClr val="FFFFCC"/>
                </a:solidFill>
                <a:latin typeface="Gabriola" charset="0"/>
              </a:rPr>
              <a:t>Ha combattuto principalmente nelle trincee del Carso e nelle nostre zone. Durante la guerra è stato promosso sul campo al grado di tenente.  Mio padre era un uomo molto riservato e taciturno che non amava molto raccontare di se. Tra i suoi pochi racconti di guerra ricordo che diceva di aver catturato, insieme alla sua compagnia, un soldato austriaco a Grado e, visto che non c'era ancora il ponte che collegava l'isola alla terra ferma, di aver trasportato il prigioniero ad Aquileia con una barca.</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a:solidFill>
                  <a:srgbClr val="FFFFCC"/>
                </a:solidFill>
                <a:latin typeface="Gabriola" charset="0"/>
              </a:rPr>
              <a:t>Raccontava anche che, quando era in trincea, nei periodi di tregua capitava spesso di familiarizzare con il nemico scambiandosi anche qualche sigaretta.</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b="1">
                <a:solidFill>
                  <a:srgbClr val="FFFFCC"/>
                </a:solidFill>
                <a:latin typeface="Gabriola" charset="0"/>
              </a:rPr>
              <a:t> </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a:solidFill>
                  <a:srgbClr val="FFFFCC"/>
                </a:solidFill>
                <a:latin typeface="Gabriola" charset="0"/>
              </a:rPr>
              <a:t>Al termine della guerra mio padre, non contento del risultato ottenuto dall'Italia e spinto da spirito nazionalistico si unì al gruppo di ufficiali ribelli che, comandati da D‘ Annunzio, intrapresero la spedizione per conquistare la città di Fiume. Di questa impresa ricordo che raccontò di aver rischiato di essere colpito da una bomba durante i combattimenti.</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a:solidFill>
                  <a:srgbClr val="FFFFCC"/>
                </a:solidFill>
                <a:latin typeface="Gabriola" charset="0"/>
              </a:rPr>
              <a:t>Finita la guerra mio padre dedicò la sua vita al lavoro per il quale aveva studiato, ottenendo l'incarico di</a:t>
            </a:r>
            <a:r>
              <a:rPr lang="de-DE" altLang="fr-FR" sz="2000" b="1">
                <a:solidFill>
                  <a:srgbClr val="FFFFCC"/>
                </a:solidFill>
                <a:latin typeface="Gabriola" charset="0"/>
              </a:rPr>
              <a:t> </a:t>
            </a:r>
            <a:r>
              <a:rPr lang="de-DE" altLang="fr-FR" sz="2000">
                <a:solidFill>
                  <a:srgbClr val="FFFFCC"/>
                </a:solidFill>
                <a:latin typeface="Gabriola" charset="0"/>
              </a:rPr>
              <a:t>direttore delle centrali idroelettriche del Meduno. E' morto nel 1969.</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b="1">
                <a:solidFill>
                  <a:srgbClr val="FFFFCC"/>
                </a:solidFill>
                <a:latin typeface="Gabriola" charset="0"/>
              </a:rPr>
              <a:t>- Materiali recuperati?</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2000">
                <a:solidFill>
                  <a:srgbClr val="FFFFCC"/>
                </a:solidFill>
                <a:latin typeface="Gabriola" charset="0"/>
              </a:rPr>
              <a:t>- Ricordo un medagliere con delle medaglie di bronzo al valor militare. Il medagliere dovrebbe essere rimasto a  Gemona conservato da mio fratello.   </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2000">
              <a:solidFill>
                <a:srgbClr val="FFFFCC"/>
              </a:solidFill>
              <a:latin typeface="Gabriola" charset="0"/>
            </a:endParaRPr>
          </a:p>
          <a:p>
            <a:pPr indent="-341313" eaLnBrk="1" hangingPunct="1">
              <a:lnSpc>
                <a:spcPct val="80000"/>
              </a:lnSpc>
              <a:spcBef>
                <a:spcPts val="325"/>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1300"/>
          </a:p>
          <a:p>
            <a:pPr indent="-341313" eaLnBrk="1" hangingPunct="1">
              <a:spcBef>
                <a:spcPts val="325"/>
              </a:spcBef>
              <a:buClr>
                <a:srgbClr val="FFCC66"/>
              </a:buClr>
              <a:buSzPct val="65000"/>
              <a:buFont typeface="Wingdings" charset="2"/>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1300"/>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741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741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74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9250" y="333375"/>
            <a:ext cx="6124575"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3" presetClass="entr" presetSubtype="10" fill="hold" nodeType="afterEffect">
                                  <p:stCondLst>
                                    <p:cond delay="0"/>
                                  </p:stCondLst>
                                  <p:childTnLst>
                                    <p:set>
                                      <p:cBhvr additive="repl">
                                        <p:cTn id="6" dur="1" fill="hold">
                                          <p:stCondLst>
                                            <p:cond delay="0"/>
                                          </p:stCondLst>
                                        </p:cTn>
                                        <p:tgtEl>
                                          <p:spTgt spid="18433"/>
                                        </p:tgtEl>
                                        <p:attrNameLst>
                                          <p:attrName>style.visibility</p:attrName>
                                        </p:attrNameLst>
                                      </p:cBhvr>
                                      <p:to>
                                        <p:strVal val="visible"/>
                                      </p:to>
                                    </p:set>
                                    <p:animEffect transition="in" filter="blinds(horizontal)">
                                      <p:cBhvr additive="repl">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468313" y="188913"/>
            <a:ext cx="8229600" cy="6477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smtClean="0">
                <a:solidFill>
                  <a:srgbClr val="CC6600"/>
                </a:solidFill>
                <a:latin typeface="Gabriola" pitchFamily="80" charset="0"/>
                <a:ea typeface="+mj-ea"/>
              </a:rPr>
              <a:t>INTERVISTA DI GIOVANNI COLONELLO (1)</a:t>
            </a:r>
          </a:p>
        </p:txBody>
      </p:sp>
      <p:sp>
        <p:nvSpPr>
          <p:cNvPr id="19458" name="Rectangle 2"/>
          <p:cNvSpPr>
            <a:spLocks noGrp="1" noChangeArrowheads="1"/>
          </p:cNvSpPr>
          <p:nvPr>
            <p:ph type="body" idx="1"/>
          </p:nvPr>
        </p:nvSpPr>
        <p:spPr>
          <a:xfrm>
            <a:off x="179388" y="836613"/>
            <a:ext cx="8507412" cy="6021387"/>
          </a:xfrm>
        </p:spPr>
        <p:txBody>
          <a:bodyPr/>
          <a:lstStyle/>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Sono Giovanni Colonello ,uno studente di prima liceo ed ho  intervistato Valentino Colonello, di 80 anni , mio nonno, che nella vita fece molti sacrifici per la sua famiglia, uno dei quali fu trasferirsi in un altro stato extraeuropeo per sfuggire alla distruzione del post bellico della seconda Guerra Mondiale. Questo uomo è mio nonno,  a cui porrò alcune domande sul passato dei Colonello.</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b="1" smtClean="0">
                <a:solidFill>
                  <a:srgbClr val="FFFFCC"/>
                </a:solidFill>
                <a:latin typeface="Gabriola" pitchFamily="80" charset="0"/>
                <a:ea typeface="+mn-ea"/>
              </a:rPr>
              <a:t>-Quale tuo parente partecipò alla prima guerra mondiale?-</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-Alla Grande Guerra hanno partecipato: mio padre Colonello Antonio e due miei zii Colonello Luigi e Colonello Alessandro che però è caduto in battaglia.</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b="1" smtClean="0">
                <a:solidFill>
                  <a:srgbClr val="FFFFCC"/>
                </a:solidFill>
                <a:latin typeface="Gabriola" pitchFamily="80" charset="0"/>
                <a:ea typeface="+mn-ea"/>
              </a:rPr>
              <a:t>-Cosa faceva prima di andare in guerra?-</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-Oltre, a fare il contadino era un buon falegname e un ottimo norcino, discreto barbiere, non ricordo molto altro di lui perché è morto che ero tredicenne. </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b="1" smtClean="0">
                <a:solidFill>
                  <a:srgbClr val="FFFFCC"/>
                </a:solidFill>
                <a:latin typeface="Gabriola" pitchFamily="80" charset="0"/>
                <a:ea typeface="+mn-ea"/>
              </a:rPr>
              <a:t>-A quanti anni si arruolò?-</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-Fu chiamato in guerra appena ventenne infatti era nato nel 1897. </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b="1" smtClean="0">
                <a:solidFill>
                  <a:srgbClr val="FFFFCC"/>
                </a:solidFill>
                <a:latin typeface="Gabriola" pitchFamily="80" charset="0"/>
                <a:ea typeface="+mn-ea"/>
              </a:rPr>
              <a:t>-Per quale esercito ha combattuto e in che ruolo e grado?</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-Combatté per l’ esercito italiano nella 1384 compagnia del 270 reggimento fanteria “Aquila” dal 1917 al 1918 e fu impegnato in varie zone del fonte italo/austriaco, in particolare sul fronte del Piave. Da ciò deduciamo, che essendo originario della provincia di Pordenone, il fronte di battaglia non si trovava troppo lontano da casa. </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b="1" smtClean="0">
                <a:solidFill>
                  <a:srgbClr val="FFFFCC"/>
                </a:solidFill>
                <a:latin typeface="Gabriola" pitchFamily="80" charset="0"/>
                <a:ea typeface="+mn-ea"/>
              </a:rPr>
              <a:t>-Quando dovette partire, chi lasciò a casa? Partì, per caso, con qualche suo parente o amico?</a:t>
            </a:r>
          </a:p>
          <a:p>
            <a:pPr indent="-341313" eaLnBrk="1" hangingPunct="1">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1800" smtClean="0">
                <a:solidFill>
                  <a:srgbClr val="FFFFCC"/>
                </a:solidFill>
                <a:latin typeface="Gabriola" pitchFamily="80" charset="0"/>
                <a:ea typeface="+mn-ea"/>
              </a:rPr>
              <a:t>-Partendo lasciava a casa la madre e due fratelli, mentre lui con altri due fratelli partivano per il fronte. La madre e i 2 fratelli rimasti furono sfollati nel basso Friuli per un anno nel 1917 con l’ arrivo in zona degli austriaci.</a:t>
            </a:r>
          </a:p>
          <a:p>
            <a:pPr marL="341313" indent="-339725" eaLnBrk="1" hangingPunct="1">
              <a:spcBef>
                <a:spcPts val="450"/>
              </a:spcBef>
              <a:buClr>
                <a:srgbClr val="FFCC66"/>
              </a:buClr>
              <a:buSzPct val="65000"/>
              <a:buFont typeface="Wingdings" charset="2"/>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it-IT" sz="1800" smtClean="0">
              <a:solidFill>
                <a:srgbClr val="FFFFCC"/>
              </a:solidFill>
              <a:latin typeface="Gabriola" pitchFamily="80" charset="0"/>
              <a:ea typeface="+mn-ea"/>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945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1945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194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381000"/>
            <a:ext cx="8229600" cy="6000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smtClean="0">
                <a:solidFill>
                  <a:srgbClr val="CC6600"/>
                </a:solidFill>
                <a:latin typeface="Gabriola" pitchFamily="80" charset="0"/>
                <a:ea typeface="+mj-ea"/>
              </a:rPr>
              <a:t>INTERVISTA DI GIOVANNI COLONELLO (1)</a:t>
            </a:r>
          </a:p>
        </p:txBody>
      </p:sp>
      <p:sp>
        <p:nvSpPr>
          <p:cNvPr id="20482" name="Rectangle 2"/>
          <p:cNvSpPr>
            <a:spLocks noGrp="1" noChangeArrowheads="1"/>
          </p:cNvSpPr>
          <p:nvPr>
            <p:ph type="body" idx="1"/>
          </p:nvPr>
        </p:nvSpPr>
        <p:spPr>
          <a:xfrm>
            <a:off x="468313" y="981075"/>
            <a:ext cx="8229600" cy="5688013"/>
          </a:xfrm>
        </p:spPr>
        <p:txBody>
          <a:bodyPr/>
          <a:lstStyle/>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Puoi raccontare quelche aneddoto o racconto di tuo nonno?-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-Ricordo di quando mia madre da piccolo mi raccontava che il papà durante la battaglia, che prese il nome, di battaglia del solstizio del 15 giugno 1918 in località Spresiano paesino della provincia di Treviso, per tutta la notte sotto un forte ed intenso bombardamento di gas lacrimogeni da parte dell’ esercito austro/tedesco nella loro ultima avanzata nel tentativo di superare il Piave; si impegnò a ripristinare le linee telefoniche e a riparare tutti i fili. Ciò fu fondamentale per salvare molte vite e come riconoscenza al suo gesto ricevette una medaglia di bronzo al valor militare.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-E' rimasto ferito o è morto in battaglia?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-Non fu mai imprigionato o ferito anche grazie alla sua particolare alteticità.</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-Al suo rientro, in che condizioni ha trovato la famiglia e il paesaggio?-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-Non ci furono particolari cambiamenti alla sua vita, ritornò alla sua mansione di contadino ma nel 1925 si sposò con Emma Rossi, mia madre.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-Sono rimaste tracce, delle medaglie, delle foto? O almeno ne hai qualche ricordo?-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-Si, gli fu conferita una medaglia di bronzo al valor militare, mentre ho molti altri scritti e cartoline di quell’ epoca che lui aveva precisamente conservato con cura e, anche se non parlava mai di quel periodo, </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 aveva infilato tutti i ricordi in una scatola che io ritrovai solo 30 anni dopo.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-Hai qualche ricordo su altre persone che hanno combattuto, anche loro, durante la prima guerra mondiale?-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-Non parlava molto di quel periodo come non parlava molto del passato, e quando ne parlava non lo descriveva né nel bene né nel male, probabilmente perché voleva semplicemente cercare di rimuovere quel duro periodo della sua vita. Un'altra ipotesi era che avendo combattuto anche nella Seconda Guerra Mondiale i ricordi ormai erano sbiaditi e confusi e perciò preferiva tacere. </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048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048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048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2048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04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5513" y="0"/>
            <a:ext cx="4887912"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35" presetClass="entr" fill="hold" nodeType="afterEffect">
                                  <p:stCondLst>
                                    <p:cond delay="0"/>
                                  </p:stCondLst>
                                  <p:childTnLst>
                                    <p:set>
                                      <p:cBhvr additive="repl">
                                        <p:cTn id="6" dur="1" fill="hold">
                                          <p:stCondLst>
                                            <p:cond delay="0"/>
                                          </p:stCondLst>
                                        </p:cTn>
                                        <p:tgtEl>
                                          <p:spTgt spid="21505"/>
                                        </p:tgtEl>
                                        <p:attrNameLst>
                                          <p:attrName>style.visibility</p:attrName>
                                        </p:attrNameLst>
                                      </p:cBhvr>
                                      <p:to>
                                        <p:strVal val="visible"/>
                                      </p:to>
                                    </p:set>
                                    <p:animEffect transition="in" filter="fade">
                                      <p:cBhvr additive="repl">
                                        <p:cTn id="7" dur="2000"/>
                                        <p:tgtEl>
                                          <p:spTgt spid="21505"/>
                                        </p:tgtEl>
                                      </p:cBhvr>
                                    </p:animEffect>
                                    <p:anim calcmode="lin" valueType="num">
                                      <p:cBhvr additive="repl">
                                        <p:cTn id="8" dur="2000" fill="hold"/>
                                        <p:tgtEl>
                                          <p:spTgt spid="21505"/>
                                        </p:tgtEl>
                                        <p:attrNameLst>
                                          <p:attrName>r</p:attrName>
                                        </p:attrNameLst>
                                      </p:cBhvr>
                                      <p:tavLst>
                                        <p:tav tm="100000">
                                          <p:val>
                                            <p:strVal val="720"/>
                                          </p:val>
                                        </p:tav>
                                        <p:tav>
                                          <p:val>
                                            <p:strVal val="0"/>
                                          </p:val>
                                        </p:tav>
                                      </p:tavLst>
                                    </p:anim>
                                    <p:anim calcmode="lin" valueType="num">
                                      <p:cBhvr additive="repl">
                                        <p:cTn id="9" dur="2000" fill="hold"/>
                                        <p:tgtEl>
                                          <p:spTgt spid="21505"/>
                                        </p:tgtEl>
                                        <p:attrNameLst>
                                          <p:attrName>ppt_h</p:attrName>
                                        </p:attrNameLst>
                                      </p:cBhvr>
                                      <p:tavLst>
                                        <p:tav tm="100000">
                                          <p:val>
                                            <p:fltVal val="0"/>
                                          </p:val>
                                        </p:tav>
                                        <p:tav>
                                          <p:val>
                                            <p:strVal val="#ppt_h"/>
                                          </p:val>
                                        </p:tav>
                                      </p:tavLst>
                                    </p:anim>
                                    <p:anim calcmode="lin" valueType="num">
                                      <p:cBhvr additive="repl">
                                        <p:cTn id="10" dur="2000" fill="hold"/>
                                        <p:tgtEl>
                                          <p:spTgt spid="21505"/>
                                        </p:tgtEl>
                                        <p:attrNameLst>
                                          <p:attrName>ppt_w</p:attrName>
                                        </p:attrNameLst>
                                      </p:cBhvr>
                                      <p:tavLst>
                                        <p:tav tm="100000">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381000"/>
            <a:ext cx="8229600" cy="10318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CC6600"/>
                </a:solidFill>
                <a:latin typeface="Gabriola" pitchFamily="80" charset="0"/>
                <a:ea typeface="+mj-ea"/>
              </a:rPr>
              <a:t>INTERVISTA DI LUCREZIA BELLOTTO (1)</a:t>
            </a:r>
          </a:p>
        </p:txBody>
      </p:sp>
      <p:sp>
        <p:nvSpPr>
          <p:cNvPr id="22530" name="Rectangle 2"/>
          <p:cNvSpPr>
            <a:spLocks noGrp="1" noChangeArrowheads="1"/>
          </p:cNvSpPr>
          <p:nvPr>
            <p:ph type="body" idx="1"/>
          </p:nvPr>
        </p:nvSpPr>
        <p:spPr>
          <a:xfrm>
            <a:off x="468313" y="1412875"/>
            <a:ext cx="8218487" cy="5184775"/>
          </a:xfrm>
        </p:spPr>
        <p:txBody>
          <a:bodyPr/>
          <a:lstStyle/>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Lucrezia Bellotto: sono una studentessa di prima liceo curiosa di imparare qualcosa sul rapporto tra la mia famiglia e la guerra. L’ intervistato invece sarà Steno Gregorin, di  78 anni, mio nonno,  a cui porrò alcune domande sul passato dei Gregorin.</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Quale tuo parente ha combattuto nella Prima Guerra Mondiale?</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-Mio nonno, Nicolò Gregorin, nato nel 1866 a Turriaco ha partecipato alla Prima Guerra Mondiale.</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Qual'era la sua vita antecedente alla Guerra?</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-Nella sua vita precedente la guerra egli era un contadino, conduceva inoltre un circolo socialista di cultura a Turriaco nel 1908.</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Quanti anni aveva quando si è arruolato? Era un volontario? Eri già nato?</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   -Nicolò Gregorin aveva 49 anni quando è stato arruolato obbligatoriamente nell'esercito; in quel periodo non ero nato, ciò  avenne nel 1937</a:t>
            </a:r>
            <a:r>
              <a:rPr lang="de-DE" sz="2000" b="1" smtClean="0">
                <a:solidFill>
                  <a:srgbClr val="FFFFCC"/>
                </a:solidFill>
                <a:latin typeface="Gabriola" pitchFamily="80" charset="0"/>
                <a:ea typeface="+mn-ea"/>
              </a:rPr>
              <a:t>                                                                                                                                                                                        - Su quale fronte ha combattuto?in che ruolo? In prima linea? Per quale stato? E' tornato a casa indenne?</a:t>
            </a:r>
          </a:p>
          <a:p>
            <a:pPr indent="-341313" eaLnBrk="1" hangingPunct="1">
              <a:lnSpc>
                <a:spcPct val="80000"/>
              </a:lnSpc>
              <a:spcBef>
                <a:spcPts val="5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 Ha partecipato al Primo Conflitto Mondiale sotto l'Impero Austro-ungarico, poiché in età avanzata, nell'anno 1915 è stato mandato nei pressi di Vienna a confezionare ordigni bellici. Fortunatamente è tornato a casa indenne.</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457200" y="381000"/>
            <a:ext cx="8229600" cy="6000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smtClean="0">
                <a:solidFill>
                  <a:srgbClr val="CC6600"/>
                </a:solidFill>
                <a:latin typeface="Gabriola" pitchFamily="80" charset="0"/>
                <a:ea typeface="+mj-ea"/>
              </a:rPr>
              <a:t>INTERVISTA DI LUCREZIA BELLOTTO (2)</a:t>
            </a:r>
          </a:p>
        </p:txBody>
      </p:sp>
      <p:sp>
        <p:nvSpPr>
          <p:cNvPr id="23554" name="Rectangle 2"/>
          <p:cNvSpPr>
            <a:spLocks noGrp="1" noChangeArrowheads="1"/>
          </p:cNvSpPr>
          <p:nvPr>
            <p:ph type="body" idx="1"/>
          </p:nvPr>
        </p:nvSpPr>
        <p:spPr>
          <a:xfrm>
            <a:off x="395288" y="1125538"/>
            <a:ext cx="8291512" cy="5732462"/>
          </a:xfrm>
        </p:spPr>
        <p:txBody>
          <a:bodyPr/>
          <a:lstStyle/>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Chi ha lasciato a casa prima di partire? E' partito con qualche amico o parente?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-Ha lasciato a casa prima di partire la moglie e sei figli tra cui il neonato Domenico Gregorin che sopravvissero grazie alle risorse della loro proprietà agricola e alla maggior parte della prole che data l'età adolescenziale era stata mandata a lavorare. Mio nonno è partito con alcuni amici della zona dei quali però non mi sono stati raccontati i nomi.                                                                                                        </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  </a:t>
            </a:r>
            <a:r>
              <a:rPr lang="de-DE" altLang="fr-FR" sz="1800" b="1">
                <a:solidFill>
                  <a:srgbClr val="FFFFCC"/>
                </a:solidFill>
                <a:latin typeface="Gabriola" charset="0"/>
              </a:rPr>
              <a:t>- Chi ti ha raccontato degli eventi principali? Quali sono?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-Mio padre, Mario Angelo Gregorin mi raccontava gli eventi principali della guerra, la storia dei miei parenti, nel mentre si lavorava nel suo panificio.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-Al suo rientro come ha trovato il paesaggio generale?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Al suo rientro ha ritrovato una cittadina scossa dalla guerra con talmente tanta povertà e miseria da costringere le persone a</a:t>
            </a:r>
            <a:r>
              <a:rPr lang="de-DE" altLang="fr-FR" sz="1800" b="1">
                <a:solidFill>
                  <a:srgbClr val="FFFFCC"/>
                </a:solidFill>
                <a:latin typeface="Gabriola" charset="0"/>
              </a:rPr>
              <a:t> </a:t>
            </a:r>
            <a:r>
              <a:rPr lang="de-DE" altLang="fr-FR" sz="1800">
                <a:solidFill>
                  <a:srgbClr val="FFFFCC"/>
                </a:solidFill>
                <a:latin typeface="Gabriola" charset="0"/>
              </a:rPr>
              <a:t>rubare il suo mobilio da usarlo come combustibile per cucinare e riscaldarsi, in quanto questa zona è stata al centro dei combattimenti.</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a:t>
            </a:r>
            <a:r>
              <a:rPr lang="de-DE" altLang="fr-FR" sz="1800" b="1">
                <a:solidFill>
                  <a:srgbClr val="FFFFCC"/>
                </a:solidFill>
                <a:latin typeface="Gabriola" charset="0"/>
              </a:rPr>
              <a:t>Quando è ritornato a casa? E' stato fatto prigioniero?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-E' tornato a casa a guerra finita nel 1918 solamente quando l'Austria ebbe perso la guerra e lui dovette dichiararsi vinto.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-Si sono rinvenute tracce materiali o ne sei venuto a contatto?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-Purtroppo molte fonti e tracce sono state perdute o divise trai miei avi, in compenso però possiedo molte fotografie.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Cosa ti ha colpito maggiormente della guerra?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-Le cose che mi hanno colpito di più della guerra sono stati i particolari, la storia di mio nonno e gli effetti della guerra su queste zone, la divisione di essa tra Austria e Italia che provocò molte cause negative anche sulla cultura e il pensiero degli uomini del tempo; ho perciò sempre cercato di immedesimarmi in quel periodo storico cercando di capire di quale stato i cittadini e mio nonno  volevano sentirsi parte.</a:t>
            </a:r>
          </a:p>
          <a:p>
            <a:pPr indent="-341313" algn="just"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1800">
              <a:solidFill>
                <a:srgbClr val="FFFFCC"/>
              </a:solidFill>
              <a:latin typeface="Gabriola" charset="0"/>
            </a:endParaRPr>
          </a:p>
          <a:p>
            <a:pPr indent="-341313" eaLnBrk="1" hangingPunct="1">
              <a:spcBef>
                <a:spcPts val="450"/>
              </a:spcBef>
              <a:buClr>
                <a:srgbClr val="FFCC66"/>
              </a:buClr>
              <a:buSzPct val="65000"/>
              <a:buFont typeface="Wingdings" charset="2"/>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1800">
              <a:solidFill>
                <a:srgbClr val="FFFFCC"/>
              </a:solidFill>
              <a:latin typeface="Gabriola" charset="0"/>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35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355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355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2355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3554">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2355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9713" y="849313"/>
            <a:ext cx="612457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5" presetClass="entr" presetSubtype="10" fill="hold" nodeType="afterEffect">
                                  <p:stCondLst>
                                    <p:cond delay="0"/>
                                  </p:stCondLst>
                                  <p:childTnLst>
                                    <p:set>
                                      <p:cBhvr additive="repl">
                                        <p:cTn id="6" dur="1" fill="hold">
                                          <p:stCondLst>
                                            <p:cond delay="0"/>
                                          </p:stCondLst>
                                        </p:cTn>
                                        <p:tgtEl>
                                          <p:spTgt spid="24577"/>
                                        </p:tgtEl>
                                        <p:attrNameLst>
                                          <p:attrName>style.visibility</p:attrName>
                                        </p:attrNameLst>
                                      </p:cBhvr>
                                      <p:to>
                                        <p:strVal val="visible"/>
                                      </p:to>
                                    </p:set>
                                    <p:animEffect transition="in" filter="checkerboard(across)">
                                      <p:cBhvr additive="repl">
                                        <p:cTn id="7" dur="5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57200" y="381000"/>
            <a:ext cx="8229600" cy="8159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smtClean="0">
                <a:solidFill>
                  <a:srgbClr val="CC6600"/>
                </a:solidFill>
                <a:latin typeface="Gabriola" pitchFamily="80" charset="0"/>
                <a:ea typeface="+mj-ea"/>
              </a:rPr>
              <a:t>INTERVISTA DI AURORA TUNIZ</a:t>
            </a:r>
          </a:p>
        </p:txBody>
      </p:sp>
      <p:sp>
        <p:nvSpPr>
          <p:cNvPr id="25602" name="Rectangle 2"/>
          <p:cNvSpPr>
            <a:spLocks noGrp="1" noChangeArrowheads="1"/>
          </p:cNvSpPr>
          <p:nvPr>
            <p:ph type="body" idx="1"/>
          </p:nvPr>
        </p:nvSpPr>
        <p:spPr>
          <a:xfrm>
            <a:off x="323850" y="1196975"/>
            <a:ext cx="8362950" cy="5661025"/>
          </a:xfrm>
        </p:spPr>
        <p:txBody>
          <a:bodyPr/>
          <a:lstStyle/>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Per mantenere viva la memoria e rendermi conto delle fatiche e del dolore, io, Aurora Tuniz ho intervistato la mia nonna materna, Anna Maria Gregori, per capire meglio ciò che accadde al mio trisnonno, Stefano Zerbin, durante e dopo il suo periodo di combattimento  nella Grande Guerra.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 </a:t>
            </a:r>
            <a:r>
              <a:rPr lang="it-IT" altLang="fr-FR" sz="1800" b="1">
                <a:solidFill>
                  <a:srgbClr val="FFFFCC"/>
                </a:solidFill>
                <a:latin typeface="Gabriola" charset="0"/>
              </a:rPr>
              <a:t>-Quale parente ha partecipato alla prima guerra mondiale? Dove e quando è nato?                                 </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 </a:t>
            </a:r>
            <a:r>
              <a:rPr lang="it-IT" altLang="fr-FR" sz="1800">
                <a:solidFill>
                  <a:srgbClr val="FFFFCC"/>
                </a:solidFill>
                <a:latin typeface="Gabriola" charset="0"/>
              </a:rPr>
              <a:t>-Mio nonno, Stefano Zerbin. E’ nato nel 1877 </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 -Come era la sua vita prima che andasse in guerra  ?                                                                                            </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 </a:t>
            </a:r>
            <a:r>
              <a:rPr lang="it-IT" altLang="fr-FR" sz="1800">
                <a:solidFill>
                  <a:srgbClr val="FFFFCC"/>
                </a:solidFill>
                <a:latin typeface="Gabriola" charset="0"/>
              </a:rPr>
              <a:t>-Aveva una vita tranquilla da pescatore. Viveva in un </a:t>
            </a:r>
            <a:r>
              <a:rPr lang="it-IT" altLang="fr-FR" sz="1800" i="1">
                <a:solidFill>
                  <a:srgbClr val="FFFFCC"/>
                </a:solidFill>
                <a:latin typeface="Gabriola" charset="0"/>
              </a:rPr>
              <a:t>casone</a:t>
            </a:r>
            <a:r>
              <a:rPr lang="it-IT" altLang="fr-FR" sz="1800">
                <a:solidFill>
                  <a:srgbClr val="FFFFCC"/>
                </a:solidFill>
                <a:latin typeface="Gabriola" charset="0"/>
              </a:rPr>
              <a:t>, ( casa di paglia nel fango posta in alcune zone del mare di Grado in cui si intravede qualche spazio di terraferma), insieme a sua moglie Domenica e ai suoi tre figli Giovanni, Giovanna e Stefania.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-Tu eri già nata quando si è arruolato?</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a:solidFill>
                  <a:srgbClr val="FFFFCC"/>
                </a:solidFill>
                <a:latin typeface="Gabriola" charset="0"/>
              </a:rPr>
              <a:t>-No, perché sono nata nel 1933.</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-Dove ha combattuto? E’ stato ferito o morto in guerra?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a:solidFill>
                  <a:srgbClr val="FFFFCC"/>
                </a:solidFill>
                <a:latin typeface="Gabriola" charset="0"/>
              </a:rPr>
              <a:t>-Inizialmente ha combattuto sul Carso, poi in Russia. E’ andato sia nelle trincee che nei campi di concentramento. E’ stato invalido di guerra in quanto ferito durante i combattimenti. E’ stato soldato di fanteria.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-Questi ricordi te li ha raccontati lui o altri parenti?</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a:solidFill>
                  <a:srgbClr val="FFFFCC"/>
                </a:solidFill>
                <a:latin typeface="Gabriola" charset="0"/>
              </a:rPr>
              <a:t>-Me li ha raccontati mia mamma.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b="1">
                <a:solidFill>
                  <a:srgbClr val="FFFFCC"/>
                </a:solidFill>
                <a:latin typeface="Gabriola" charset="0"/>
              </a:rPr>
              <a:t>-Al suo rientro come ha trovato la famiglia?</a:t>
            </a:r>
          </a:p>
          <a:p>
            <a:pPr indent="-341313" eaLnBrk="1" hangingPunct="1">
              <a:lnSpc>
                <a:spcPct val="9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1800">
                <a:solidFill>
                  <a:srgbClr val="FFFFCC"/>
                </a:solidFill>
                <a:latin typeface="Gabriola" charset="0"/>
              </a:rPr>
              <a:t>- All’inizio pensò che ci fosse un problema di fame, tornò senza forze con un sacco pieno di alimenti, soprattutto patate. Scoprì invece che la sua famiglia non abitava più nel </a:t>
            </a:r>
            <a:r>
              <a:rPr lang="it-IT" altLang="fr-FR" sz="1800" i="1">
                <a:solidFill>
                  <a:srgbClr val="FFFFCC"/>
                </a:solidFill>
                <a:latin typeface="Gabriola" charset="0"/>
              </a:rPr>
              <a:t>casone</a:t>
            </a:r>
            <a:r>
              <a:rPr lang="it-IT" altLang="fr-FR" sz="1800">
                <a:solidFill>
                  <a:srgbClr val="FFFFCC"/>
                </a:solidFill>
                <a:latin typeface="Gabriola" charset="0"/>
              </a:rPr>
              <a:t>, ma si era spostata sulla terraferma.</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560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560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2560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560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25602">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nodeType="clickEffect">
                                  <p:stCondLst>
                                    <p:cond delay="0"/>
                                  </p:stCondLst>
                                  <p:childTnLst>
                                    <p:set>
                                      <p:cBhvr additive="repl">
                                        <p:cTn id="54" dur="1" fill="hold">
                                          <p:stCondLst>
                                            <p:cond delay="0"/>
                                          </p:stCondLst>
                                        </p:cTn>
                                        <p:tgtEl>
                                          <p:spTgt spid="2560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395288" y="0"/>
            <a:ext cx="8229600" cy="1125538"/>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b="1" i="1" u="sng">
                <a:solidFill>
                  <a:srgbClr val="FFCC66"/>
                </a:solidFill>
                <a:effectLst>
                  <a:outerShdw blurRad="38100" dist="38100" dir="2700000" algn="tl">
                    <a:srgbClr val="C0C0C0"/>
                  </a:outerShdw>
                </a:effectLst>
                <a:latin typeface="Gabriola" pitchFamily="80" charset="0"/>
                <a:ea typeface="+mn-ea"/>
              </a:rPr>
              <a:t/>
            </a:r>
            <a:br>
              <a:rPr lang="it-IT" sz="4000" b="1" i="1" u="sng">
                <a:solidFill>
                  <a:srgbClr val="FFCC66"/>
                </a:solidFill>
                <a:effectLst>
                  <a:outerShdw blurRad="38100" dist="38100" dir="2700000" algn="tl">
                    <a:srgbClr val="C0C0C0"/>
                  </a:outerShdw>
                </a:effectLst>
                <a:latin typeface="Gabriola" pitchFamily="80" charset="0"/>
                <a:ea typeface="+mn-ea"/>
              </a:rPr>
            </a:br>
            <a:r>
              <a:rPr lang="it-IT" sz="4000" b="1" i="1" u="sng">
                <a:solidFill>
                  <a:srgbClr val="FFCC66"/>
                </a:solidFill>
                <a:effectLst>
                  <a:outerShdw blurRad="38100" dist="38100" dir="2700000" algn="tl">
                    <a:srgbClr val="C0C0C0"/>
                  </a:outerShdw>
                </a:effectLst>
                <a:latin typeface="Gabriola" pitchFamily="80" charset="0"/>
                <a:ea typeface="+mn-ea"/>
              </a:rPr>
              <a:t>Writing history on the basis of personal memories</a:t>
            </a:r>
            <a:r>
              <a:rPr lang="it-IT" sz="4400" i="1" u="sng">
                <a:solidFill>
                  <a:srgbClr val="FFCC66"/>
                </a:solidFill>
                <a:effectLst>
                  <a:outerShdw blurRad="38100" dist="38100" dir="2700000" algn="tl">
                    <a:srgbClr val="C0C0C0"/>
                  </a:outerShdw>
                </a:effectLst>
                <a:latin typeface="Tahoma" pitchFamily="32" charset="0"/>
                <a:ea typeface="+mn-ea"/>
              </a:rPr>
              <a:t> </a:t>
            </a:r>
            <a:br>
              <a:rPr lang="it-IT" sz="4400" i="1" u="sng">
                <a:solidFill>
                  <a:srgbClr val="FFCC66"/>
                </a:solidFill>
                <a:effectLst>
                  <a:outerShdw blurRad="38100" dist="38100" dir="2700000" algn="tl">
                    <a:srgbClr val="C0C0C0"/>
                  </a:outerShdw>
                </a:effectLst>
                <a:latin typeface="Tahoma" pitchFamily="32" charset="0"/>
                <a:ea typeface="+mn-ea"/>
              </a:rPr>
            </a:br>
            <a:endParaRPr lang="it-IT" sz="4400" i="1" u="sng">
              <a:solidFill>
                <a:srgbClr val="FFCC66"/>
              </a:solidFill>
              <a:effectLst>
                <a:outerShdw blurRad="38100" dist="38100" dir="2700000" algn="tl">
                  <a:srgbClr val="C0C0C0"/>
                </a:outerShdw>
              </a:effectLst>
              <a:latin typeface="Tahoma" pitchFamily="32" charset="0"/>
              <a:ea typeface="+mn-ea"/>
            </a:endParaRPr>
          </a:p>
        </p:txBody>
      </p:sp>
      <p:sp>
        <p:nvSpPr>
          <p:cNvPr id="6146" name="Text Box 2"/>
          <p:cNvSpPr txBox="1">
            <a:spLocks noChangeArrowheads="1"/>
          </p:cNvSpPr>
          <p:nvPr/>
        </p:nvSpPr>
        <p:spPr bwMode="auto">
          <a:xfrm>
            <a:off x="395288" y="981075"/>
            <a:ext cx="8229600" cy="5472113"/>
          </a:xfrm>
          <a:prstGeom prst="rect">
            <a:avLst/>
          </a:prstGeom>
          <a:noFill/>
          <a:ln w="9525" cap="flat">
            <a:noFill/>
            <a:round/>
            <a:headEnd/>
            <a:tailEnd/>
          </a:ln>
          <a:effectLst/>
        </p:spPr>
        <p:txBody>
          <a:bodyPr/>
          <a:lstStyle/>
          <a:p>
            <a:pPr marL="342900" indent="-341313">
              <a:spcBef>
                <a:spcPts val="8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3200" i="1">
                <a:solidFill>
                  <a:srgbClr val="FFFF59"/>
                </a:solidFill>
                <a:effectLst>
                  <a:outerShdw blurRad="38100" dist="38100" dir="2700000" algn="tl">
                    <a:srgbClr val="C0C0C0"/>
                  </a:outerShdw>
                </a:effectLst>
                <a:latin typeface="Gabriola" pitchFamily="80" charset="0"/>
                <a:ea typeface="+mn-ea"/>
              </a:rPr>
              <a:t>    While searching for the memories  still alive  in our  families  of those ancestors  that  experienced World War I   emerged  that there are two levels of understanding  historical  events; </a:t>
            </a:r>
          </a:p>
          <a:p>
            <a:pPr marL="341313" indent="-339725">
              <a:spcBef>
                <a:spcPts val="800"/>
              </a:spcBef>
              <a:buClr>
                <a:srgbClr val="FFCC66"/>
              </a:buClr>
              <a:buSzPct val="65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3200" i="1">
                <a:solidFill>
                  <a:srgbClr val="FFFF59"/>
                </a:solidFill>
                <a:effectLst>
                  <a:outerShdw blurRad="38100" dist="38100" dir="2700000" algn="tl">
                    <a:srgbClr val="C0C0C0"/>
                  </a:outerShdw>
                </a:effectLst>
                <a:latin typeface="Gabriola" pitchFamily="80" charset="0"/>
                <a:ea typeface="+mn-ea"/>
              </a:rPr>
              <a:t>     the first  level   HISTORY  is linked to  the whole comunity  and provides a larger overwiew ;  </a:t>
            </a:r>
          </a:p>
          <a:p>
            <a:pPr marL="341313" indent="-339725">
              <a:spcBef>
                <a:spcPts val="800"/>
              </a:spcBef>
              <a:buClr>
                <a:srgbClr val="FFCC66"/>
              </a:buClr>
              <a:buSzPct val="65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3200" i="1">
                <a:solidFill>
                  <a:srgbClr val="FFFF59"/>
                </a:solidFill>
                <a:effectLst>
                  <a:outerShdw blurRad="38100" dist="38100" dir="2700000" algn="tl">
                    <a:srgbClr val="C0C0C0"/>
                  </a:outerShdw>
                </a:effectLst>
                <a:latin typeface="Gabriola" pitchFamily="80" charset="0"/>
                <a:ea typeface="+mn-ea"/>
              </a:rPr>
              <a:t>the second  one is linked to  personal experiencesM, MEMORIES , and gives a limited insight. </a:t>
            </a:r>
          </a:p>
          <a:p>
            <a:pPr marL="342900" indent="-341313">
              <a:spcBef>
                <a:spcPts val="8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3200" i="1">
                <a:solidFill>
                  <a:srgbClr val="FFFF59"/>
                </a:solidFill>
                <a:effectLst>
                  <a:outerShdw blurRad="38100" dist="38100" dir="2700000" algn="tl">
                    <a:srgbClr val="C0C0C0"/>
                  </a:outerShdw>
                </a:effectLst>
                <a:latin typeface="Gabriola" pitchFamily="80" charset="0"/>
                <a:ea typeface="+mn-ea"/>
              </a:rPr>
              <a:t>   The aim of our  activity  : understanding   to what extend   Memories  may  contribute   to effective learning   History .</a:t>
            </a:r>
          </a:p>
          <a:p>
            <a:pPr marL="342900" indent="-341313">
              <a:spcBef>
                <a:spcPts val="7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b="1" i="1" u="sng">
                <a:solidFill>
                  <a:srgbClr val="FFCC66"/>
                </a:solidFill>
                <a:effectLst>
                  <a:outerShdw blurRad="38100" dist="38100" dir="2700000" algn="tl">
                    <a:srgbClr val="C0C0C0"/>
                  </a:outerShdw>
                </a:effectLst>
                <a:latin typeface="Gabriola" pitchFamily="80" charset="0"/>
                <a:ea typeface="+mn-ea"/>
              </a:rPr>
              <a:t>High school  Liceo Scientifico “Albert Einstein” 1^BLS</a:t>
            </a:r>
          </a:p>
          <a:p>
            <a:pPr marL="342900" indent="-341313">
              <a:spcBef>
                <a:spcPts val="7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800" b="1" i="1" u="sng">
              <a:solidFill>
                <a:srgbClr val="FFCC66"/>
              </a:solidFill>
              <a:effectLst>
                <a:outerShdw blurRad="38100" dist="38100" dir="2700000" algn="tl">
                  <a:srgbClr val="C0C0C0"/>
                </a:outerShdw>
              </a:effectLst>
              <a:latin typeface="Gabriola" pitchFamily="80" charset="0"/>
              <a:ea typeface="+mn-ea"/>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457200" y="381000"/>
            <a:ext cx="8229600" cy="1371600"/>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5400" i="1">
                <a:solidFill>
                  <a:srgbClr val="FFCC66"/>
                </a:solidFill>
                <a:effectLst>
                  <a:outerShdw blurRad="38100" dist="38100" dir="2700000" algn="tl">
                    <a:srgbClr val="C0C0C0"/>
                  </a:outerShdw>
                </a:effectLst>
                <a:latin typeface="Gabriola" pitchFamily="80" charset="0"/>
                <a:ea typeface="+mn-ea"/>
              </a:rPr>
              <a:t>Museo delle memorie personali</a:t>
            </a:r>
          </a:p>
        </p:txBody>
      </p:sp>
      <p:sp>
        <p:nvSpPr>
          <p:cNvPr id="27650" name="Text Box 2"/>
          <p:cNvSpPr txBox="1">
            <a:spLocks noChangeArrowheads="1"/>
          </p:cNvSpPr>
          <p:nvPr/>
        </p:nvSpPr>
        <p:spPr bwMode="auto">
          <a:xfrm>
            <a:off x="457200" y="1981200"/>
            <a:ext cx="8229600" cy="4114800"/>
          </a:xfrm>
          <a:prstGeom prst="rect">
            <a:avLst/>
          </a:prstGeom>
          <a:noFill/>
          <a:ln w="9525" cap="flat">
            <a:noFill/>
            <a:round/>
            <a:headEnd/>
            <a:tailEnd/>
          </a:ln>
          <a:effectLst/>
        </p:spPr>
        <p:txBody>
          <a:bodyPr/>
          <a:lstStyle/>
          <a:p>
            <a:pPr marL="342900" indent="-341313">
              <a:spcBef>
                <a:spcPts val="10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4000" b="1" i="1">
                <a:solidFill>
                  <a:srgbClr val="FFCC66"/>
                </a:solidFill>
                <a:effectLst>
                  <a:outerShdw blurRad="38100" dist="38100" dir="2700000" algn="tl">
                    <a:srgbClr val="C0C0C0"/>
                  </a:outerShdw>
                </a:effectLst>
                <a:latin typeface="Gabriola" pitchFamily="80" charset="0"/>
                <a:ea typeface="+mn-ea"/>
              </a:rPr>
              <a:t>La classe 1BLS del Liceo scientifico “A. Einstein” di Cervignano ha recuperato oggetti, documenti e foto risalenti alla Prima Guerra Mondiale, perlopiù appartenuti ai parenti che vi avevano partecipato presentandoli in un museo allestito all’interno dell’aula.</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313" y="142875"/>
            <a:ext cx="8729662"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138" y="142875"/>
            <a:ext cx="8932862"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 y="1571625"/>
            <a:ext cx="9145588"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 y="714375"/>
            <a:ext cx="804703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625" y="642938"/>
            <a:ext cx="83518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725" y="1143000"/>
            <a:ext cx="8931275"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642938"/>
            <a:ext cx="90424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313" y="0"/>
            <a:ext cx="8774112" cy="756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313" y="1714500"/>
            <a:ext cx="8929687"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403350" y="549275"/>
            <a:ext cx="6121400" cy="825500"/>
          </a:xfrm>
          <a:prstGeom prst="rect">
            <a:avLst/>
          </a:prstGeom>
          <a:noFill/>
          <a:ln w="9525" cap="flat">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800" b="1" i="1">
                <a:solidFill>
                  <a:srgbClr val="FFCC66"/>
                </a:solidFill>
                <a:effectLst>
                  <a:outerShdw blurRad="38100" dist="38100" dir="2700000" algn="tl">
                    <a:srgbClr val="C0C0C0"/>
                  </a:outerShdw>
                </a:effectLst>
                <a:latin typeface="Gabriola" pitchFamily="80" charset="0"/>
                <a:ea typeface="+mn-ea"/>
              </a:rPr>
              <a:t>Premessa</a:t>
            </a:r>
          </a:p>
        </p:txBody>
      </p:sp>
      <p:sp>
        <p:nvSpPr>
          <p:cNvPr id="6147" name="Rectangle 2"/>
          <p:cNvSpPr>
            <a:spLocks noChangeArrowheads="1"/>
          </p:cNvSpPr>
          <p:nvPr/>
        </p:nvSpPr>
        <p:spPr bwMode="auto">
          <a:xfrm>
            <a:off x="323850" y="1700213"/>
            <a:ext cx="85693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Tahoma" charset="0"/>
                <a:ea typeface="Arial" charset="0"/>
                <a:cs typeface="Arial" charset="0"/>
              </a:defRPr>
            </a:lvl9pPr>
          </a:lstStyle>
          <a:p>
            <a:pPr eaLnBrk="1" hangingPunct="1">
              <a:buClrTx/>
              <a:buFontTx/>
              <a:buNone/>
            </a:pPr>
            <a:r>
              <a:rPr lang="it-IT" altLang="fr-FR" sz="2400" b="1" i="1">
                <a:solidFill>
                  <a:srgbClr val="FFCC66"/>
                </a:solidFill>
                <a:latin typeface="Gabriola" charset="0"/>
              </a:rPr>
              <a:t>Nella  ricerca sulle tracce lasciate nelle nostre famiglie dagli avi che hanno partecipato alla Prima Guerra mondiale è emerso chiaramente come esistano due  livelli di lettura degli eventi: </a:t>
            </a:r>
          </a:p>
          <a:p>
            <a:pPr eaLnBrk="1" hangingPunct="1">
              <a:buClrTx/>
              <a:buFontTx/>
              <a:buNone/>
            </a:pPr>
            <a:r>
              <a:rPr lang="it-IT" altLang="fr-FR" sz="2400" b="1" i="1">
                <a:solidFill>
                  <a:srgbClr val="FFCC66"/>
                </a:solidFill>
                <a:latin typeface="Gabriola" charset="0"/>
              </a:rPr>
              <a:t>il primo, a  carattere macroscopico e collettivo “La Storia”</a:t>
            </a:r>
          </a:p>
          <a:p>
            <a:pPr eaLnBrk="1" hangingPunct="1">
              <a:buClrTx/>
              <a:buFontTx/>
              <a:buNone/>
            </a:pPr>
            <a:r>
              <a:rPr lang="it-IT" altLang="fr-FR" sz="2400" b="1" i="1">
                <a:solidFill>
                  <a:srgbClr val="FFCC66"/>
                </a:solidFill>
                <a:latin typeface="Gabriola" charset="0"/>
              </a:rPr>
              <a:t>il secondo di dimensione decisamente più circoscritta e personale, “La Memoria”. </a:t>
            </a:r>
          </a:p>
          <a:p>
            <a:pPr eaLnBrk="1" hangingPunct="1">
              <a:buClrTx/>
              <a:buFontTx/>
              <a:buNone/>
            </a:pPr>
            <a:r>
              <a:rPr lang="it-IT" altLang="fr-FR" sz="2400" b="1" i="1">
                <a:solidFill>
                  <a:srgbClr val="FFFFFF"/>
                </a:solidFill>
                <a:latin typeface="Gabriola" charset="0"/>
              </a:rPr>
              <a:t>Il nostro  percorso ha verificato l'apporto specifico della memoria allo studio della storia attraverso:</a:t>
            </a:r>
          </a:p>
          <a:p>
            <a:pPr eaLnBrk="1" hangingPunct="1">
              <a:buClr>
                <a:srgbClr val="FFFFFF"/>
              </a:buClr>
              <a:buFont typeface="Gabriola" charset="0"/>
              <a:buChar char="•"/>
            </a:pPr>
            <a:r>
              <a:rPr lang="it-IT" altLang="fr-FR" sz="2400" b="1" i="1">
                <a:solidFill>
                  <a:srgbClr val="FFFFFF"/>
                </a:solidFill>
                <a:latin typeface="Gabriola" charset="0"/>
              </a:rPr>
              <a:t>la raccolta di  interviste ai  familiari </a:t>
            </a:r>
          </a:p>
          <a:p>
            <a:pPr eaLnBrk="1" hangingPunct="1">
              <a:buClr>
                <a:srgbClr val="FFFFFF"/>
              </a:buClr>
              <a:buFont typeface="Gabriola" charset="0"/>
              <a:buChar char="•"/>
            </a:pPr>
            <a:r>
              <a:rPr lang="it-IT" altLang="fr-FR" sz="2400" b="1" i="1">
                <a:solidFill>
                  <a:srgbClr val="FFFFFF"/>
                </a:solidFill>
                <a:latin typeface="Gabriola" charset="0"/>
              </a:rPr>
              <a:t>la raccolta di  reperti appartenuti ai nostri avi</a:t>
            </a:r>
          </a:p>
          <a:p>
            <a:pPr eaLnBrk="1" hangingPunct="1">
              <a:buClr>
                <a:srgbClr val="FFFFFF"/>
              </a:buClr>
              <a:buFont typeface="Gabriola" charset="0"/>
              <a:buChar char="•"/>
            </a:pPr>
            <a:r>
              <a:rPr lang="it-IT" altLang="fr-FR" sz="2400" b="1" i="1">
                <a:solidFill>
                  <a:srgbClr val="FFFFFF"/>
                </a:solidFill>
                <a:latin typeface="Gabriola" charset="0"/>
              </a:rPr>
              <a:t>la visita nei luoghi del fronte sul Carso. </a:t>
            </a:r>
          </a:p>
          <a:p>
            <a:pPr eaLnBrk="1" hangingPunct="1">
              <a:buClr>
                <a:srgbClr val="FFFFFF"/>
              </a:buClr>
              <a:buFont typeface="Gabriola" charset="0"/>
              <a:buChar char="•"/>
            </a:pPr>
            <a:r>
              <a:rPr lang="it-IT" altLang="fr-FR" sz="2400" b="1" i="1">
                <a:solidFill>
                  <a:srgbClr val="FFFFFF"/>
                </a:solidFill>
                <a:latin typeface="Gabriola" charset="0"/>
              </a:rPr>
              <a:t>la produzione di video</a:t>
            </a:r>
            <a:r>
              <a:rPr lang="it-IT" altLang="fr-FR" sz="2400" b="1" i="1">
                <a:solidFill>
                  <a:srgbClr val="CC6600"/>
                </a:solidFill>
                <a:latin typeface="Gabriola" charset="0"/>
              </a:rPr>
              <a:t> </a:t>
            </a:r>
          </a:p>
        </p:txBody>
      </p:sp>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75" y="1285875"/>
            <a:ext cx="88058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625" y="214313"/>
            <a:ext cx="82692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625" y="1143000"/>
            <a:ext cx="846613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625" y="684213"/>
            <a:ext cx="8358188"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 y="476250"/>
            <a:ext cx="815181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57200" y="381000"/>
            <a:ext cx="8229600" cy="96043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5400" smtClean="0">
                <a:solidFill>
                  <a:srgbClr val="CC6600"/>
                </a:solidFill>
                <a:latin typeface="Gabriola" pitchFamily="80" charset="0"/>
                <a:ea typeface="+mj-ea"/>
              </a:rPr>
              <a:t>Considerazioni finali</a:t>
            </a:r>
          </a:p>
        </p:txBody>
      </p:sp>
      <p:sp>
        <p:nvSpPr>
          <p:cNvPr id="44034" name="Rectangle 2"/>
          <p:cNvSpPr>
            <a:spLocks noGrp="1" noChangeArrowheads="1"/>
          </p:cNvSpPr>
          <p:nvPr>
            <p:ph type="body" idx="1"/>
          </p:nvPr>
        </p:nvSpPr>
        <p:spPr>
          <a:xfrm>
            <a:off x="457200" y="1628775"/>
            <a:ext cx="8229600" cy="4467225"/>
          </a:xfrm>
        </p:spPr>
        <p:txBody>
          <a:bodyPr/>
          <a:lstStyle/>
          <a:p>
            <a:pPr indent="-341313" eaLnBrk="1" hangingPunct="1">
              <a:lnSpc>
                <a:spcPct val="80000"/>
              </a:lnSpc>
              <a:spcBef>
                <a:spcPts val="6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2400" i="1">
                <a:solidFill>
                  <a:srgbClr val="FFFFCC"/>
                </a:solidFill>
                <a:effectLst/>
                <a:latin typeface="Gabriola" charset="0"/>
              </a:rPr>
              <a:t>Alla fine del nostro percorso, abbiamo compreso come la Storia scritta sui manuali di scuola non riesca ad esprimere pienamente le  umili storie di tante persone comuni che si sono trovate, spesso senza comprenderne il motivo, a sacrificarsi, a soffrire e a morire per un territorio conteso da nazioni diverse che oggi  sono unite nell’ idea di Europa .</a:t>
            </a:r>
          </a:p>
          <a:p>
            <a:pPr indent="-341313" eaLnBrk="1" hangingPunct="1">
              <a:lnSpc>
                <a:spcPct val="80000"/>
              </a:lnSpc>
              <a:spcBef>
                <a:spcPts val="6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2400" i="1">
                <a:solidFill>
                  <a:srgbClr val="FFFFCC"/>
                </a:solidFill>
                <a:effectLst/>
                <a:latin typeface="Gabriola" charset="0"/>
              </a:rPr>
              <a:t>Ascoltare le parole dei nostri nonni o parenti,  recuperare i ricordi materiali ed immateriali del passato  ci ha aiutato a capire il dramma della guerra e anche la sua  inutilità.</a:t>
            </a:r>
          </a:p>
          <a:p>
            <a:pPr indent="-341313" eaLnBrk="1" hangingPunct="1">
              <a:lnSpc>
                <a:spcPct val="80000"/>
              </a:lnSpc>
              <a:spcBef>
                <a:spcPts val="6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2400" i="1">
                <a:solidFill>
                  <a:srgbClr val="FFFFCC"/>
                </a:solidFill>
                <a:effectLst/>
                <a:latin typeface="Gabriola" charset="0"/>
              </a:rPr>
              <a:t>Queste attività ci hanno  consentito di personalizzare la storia, di darle spessore e ci ha offerto la possibilità di ricostruire attraverso le memorie soggettive “La Memoria” che è l’anello che consente di passare dall'esperienza del singolo al confronto con l'esperienza collettiva, “La Storia”. </a:t>
            </a:r>
          </a:p>
          <a:p>
            <a:pPr indent="-341313" eaLnBrk="1" hangingPunct="1">
              <a:lnSpc>
                <a:spcPct val="80000"/>
              </a:lnSpc>
              <a:spcBef>
                <a:spcPts val="6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fr-FR" sz="2400" i="1">
                <a:solidFill>
                  <a:srgbClr val="FFFFCC"/>
                </a:solidFill>
                <a:effectLst/>
                <a:latin typeface="Gabriola" charset="0"/>
              </a:rPr>
              <a:t>Ci siamo sentiti  partecipi della catena storica e attraverso questo “pellegrinaggio”  abbiamo ottenuto maggiore consapevolezza anche su temi </a:t>
            </a:r>
            <a:r>
              <a:rPr lang="it-IT" altLang="fr-FR" sz="2400" b="1" i="1">
                <a:solidFill>
                  <a:srgbClr val="FFFFCC"/>
                </a:solidFill>
                <a:effectLst/>
                <a:latin typeface="Gabriola" charset="0"/>
              </a:rPr>
              <a:t>vicini alla nostra esistenza , quali la guerra,  la profuganza, la multiculturalità</a:t>
            </a:r>
            <a:r>
              <a:rPr lang="it-IT" altLang="fr-FR" sz="2400" b="1" i="1">
                <a:solidFill>
                  <a:srgbClr val="FFCC66"/>
                </a:solidFill>
                <a:effectLst/>
                <a:latin typeface="Gabriola" charset="0"/>
              </a:rPr>
              <a:t>. </a:t>
            </a:r>
          </a:p>
          <a:p>
            <a:pPr indent="-341313" eaLnBrk="1" hangingPunct="1">
              <a:lnSpc>
                <a:spcPct val="80000"/>
              </a:lnSpc>
              <a:spcBef>
                <a:spcPts val="60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2400" b="1" i="1">
              <a:solidFill>
                <a:srgbClr val="FFCC66"/>
              </a:solidFill>
              <a:effectLst/>
              <a:latin typeface="Gabriola" charset="0"/>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40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381000"/>
            <a:ext cx="8229600" cy="1371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6000" smtClean="0">
                <a:solidFill>
                  <a:srgbClr val="CC6600"/>
                </a:solidFill>
                <a:latin typeface="Gabriola" pitchFamily="80" charset="0"/>
                <a:ea typeface="+mj-ea"/>
              </a:rPr>
              <a:t>Sitografia</a:t>
            </a:r>
          </a:p>
        </p:txBody>
      </p:sp>
      <p:sp>
        <p:nvSpPr>
          <p:cNvPr id="45058" name="Rectangle 2"/>
          <p:cNvSpPr>
            <a:spLocks noGrp="1" noChangeArrowheads="1"/>
          </p:cNvSpPr>
          <p:nvPr>
            <p:ph type="body" idx="1"/>
          </p:nvPr>
        </p:nvSpPr>
        <p:spPr>
          <a:xfrm>
            <a:off x="457200" y="1981200"/>
            <a:ext cx="8229600" cy="4114800"/>
          </a:xfrm>
        </p:spPr>
        <p:txBody>
          <a:bodyPr/>
          <a:lstStyle/>
          <a:p>
            <a:pPr marL="341313" indent="-341313" eaLnBrk="1" hangingPunct="1">
              <a:buClr>
                <a:srgbClr val="FFCC66"/>
              </a:buClr>
              <a:buSzPct val="6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mtClean="0">
                <a:solidFill>
                  <a:srgbClr val="FFCC66"/>
                </a:solidFill>
                <a:ea typeface="+mn-ea"/>
                <a:hlinkClick r:id="rId4"/>
              </a:rPr>
              <a:t>http://www.grandeguerra.ccm.it/index_it.php</a:t>
            </a:r>
          </a:p>
          <a:p>
            <a:pPr marL="341313" indent="-341313" eaLnBrk="1" hangingPunct="1">
              <a:buClr>
                <a:srgbClr val="FFCC66"/>
              </a:buClr>
              <a:buSzPct val="6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mtClean="0">
                <a:solidFill>
                  <a:srgbClr val="FFFFCC"/>
                </a:solidFill>
                <a:ea typeface="+mn-ea"/>
              </a:rPr>
              <a:t>http://www.grandeguerra.rai.it/</a:t>
            </a:r>
          </a:p>
          <a:p>
            <a:pPr marL="341313" indent="-341313" eaLnBrk="1" hangingPunct="1">
              <a:buClr>
                <a:srgbClr val="FFCC66"/>
              </a:buClr>
              <a:buSzPct val="6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mtClean="0">
                <a:solidFill>
                  <a:srgbClr val="FFFFCC"/>
                </a:solidFill>
                <a:ea typeface="+mn-ea"/>
              </a:rPr>
              <a:t>http://www.itinerarigrandeguerra.it/</a:t>
            </a:r>
          </a:p>
          <a:p>
            <a:pPr marL="341313" indent="-341313" eaLnBrk="1" hangingPunct="1">
              <a:buClr>
                <a:srgbClr val="FFCC66"/>
              </a:buClr>
              <a:buSzPct val="6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mtClean="0">
                <a:solidFill>
                  <a:srgbClr val="FFFFCC"/>
                </a:solidFill>
                <a:ea typeface="+mn-ea"/>
              </a:rPr>
              <a:t>http://www.turismofvg.it/Grande-Guerra</a:t>
            </a:r>
          </a:p>
          <a:p>
            <a:pPr marL="341313" indent="-341313" eaLnBrk="1" hangingPunct="1">
              <a:buClr>
                <a:srgbClr val="FFCC66"/>
              </a:buClr>
              <a:buSzPct val="6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mtClean="0">
                <a:solidFill>
                  <a:srgbClr val="FFFFCC"/>
                </a:solidFill>
                <a:ea typeface="+mn-ea"/>
              </a:rPr>
              <a:t>http://www.grandeguerra.ccm.it/sez_itinerari_it.php</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50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50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50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fr-FR" sz="5400">
                <a:solidFill>
                  <a:srgbClr val="FF9900"/>
                </a:solidFill>
                <a:effectLst/>
                <a:latin typeface="Gabriola" charset="0"/>
              </a:rPr>
              <a:t>Bibliografia</a:t>
            </a:r>
          </a:p>
        </p:txBody>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fr-FR" sz="2800" i="1" u="sng">
                <a:effectLst/>
                <a:latin typeface="Gabriola" charset="0"/>
              </a:rPr>
              <a:t>Mario Isnenghi</a:t>
            </a:r>
            <a:r>
              <a:rPr lang="it-IT" altLang="fr-FR" sz="2800" i="1">
                <a:effectLst/>
                <a:latin typeface="Gabriola" charset="0"/>
              </a:rPr>
              <a:t> “La grande guerra” , ed. Giunti, Firenze 1993</a:t>
            </a:r>
          </a:p>
          <a:p>
            <a:r>
              <a:rPr lang="it-IT" altLang="fr-FR" sz="2800" i="1" u="sng">
                <a:effectLst/>
                <a:latin typeface="Gabriola" charset="0"/>
              </a:rPr>
              <a:t>Giovanni Cavina</a:t>
            </a:r>
            <a:r>
              <a:rPr lang="it-IT" altLang="fr-FR" sz="2800" i="1">
                <a:effectLst/>
                <a:latin typeface="Gabriola" charset="0"/>
              </a:rPr>
              <a:t> “La guerra italo-austriaca , 1915/18 Gorizia, Caporetto, Montello, Vittorio Veneto” , ed. Lega, Faenza  1967</a:t>
            </a:r>
          </a:p>
          <a:p>
            <a:r>
              <a:rPr lang="it-IT" altLang="fr-FR" sz="2800" i="1" u="sng">
                <a:effectLst/>
                <a:latin typeface="Gabriola" charset="0"/>
              </a:rPr>
              <a:t>Lucio Fabi</a:t>
            </a:r>
            <a:r>
              <a:rPr lang="it-IT" altLang="fr-FR" sz="2800" i="1">
                <a:effectLst/>
                <a:latin typeface="Gabriola" charset="0"/>
              </a:rPr>
              <a:t> “Gente di trincea: la grande guerra sul Carso e sull’Isonzo” ed. Mursia, Milano 1994</a:t>
            </a:r>
          </a:p>
          <a:p>
            <a:r>
              <a:rPr lang="it-IT" altLang="fr-FR" sz="2800" i="1" u="sng">
                <a:effectLst/>
                <a:latin typeface="Gabriola" charset="0"/>
              </a:rPr>
              <a:t>Andrea Koslovic</a:t>
            </a:r>
            <a:r>
              <a:rPr lang="it-IT" altLang="fr-FR" sz="2800" i="1">
                <a:effectLst/>
                <a:latin typeface="Gabriola" charset="0"/>
              </a:rPr>
              <a:t> “Storia fotografica della grande guerra”, ed. Gino Rossato, Valdagno 1988</a:t>
            </a:r>
          </a:p>
        </p:txBody>
      </p:sp>
    </p:spTree>
  </p:cSld>
  <p:clrMapOvr>
    <a:masterClrMapping/>
  </p:clrMapOvr>
  <p:transition spd="med" advTm="1000">
    <p:cover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fr-FR" sz="5400">
                <a:solidFill>
                  <a:srgbClr val="CC6600"/>
                </a:solidFill>
                <a:latin typeface="Gabriola" charset="0"/>
              </a:rPr>
              <a:t>Le interviste</a:t>
            </a:r>
          </a:p>
        </p:txBody>
      </p:sp>
      <p:sp>
        <p:nvSpPr>
          <p:cNvPr id="134147" name="Rectangle 3"/>
          <p:cNvSpPr>
            <a:spLocks noGrp="1" noChangeArrowheads="1"/>
          </p:cNvSpPr>
          <p:nvPr>
            <p:ph type="body" sz="half" idx="1"/>
          </p:nvPr>
        </p:nvSpPr>
        <p:spPr>
          <a:xfrm>
            <a:off x="457200" y="1628775"/>
            <a:ext cx="7210425" cy="158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ts val="600"/>
              </a:spcBef>
              <a:buClr>
                <a:srgbClr val="FFCC66"/>
              </a:buClr>
              <a:buSzPct val="65000"/>
              <a:buFont typeface="Wingdings" charset="2"/>
              <a:buChar char=""/>
            </a:pPr>
            <a:r>
              <a:rPr lang="it-IT" altLang="fr-FR" sz="2000" b="1" i="1">
                <a:solidFill>
                  <a:srgbClr val="FFCC66"/>
                </a:solidFill>
                <a:effectLst/>
                <a:latin typeface="Gabriola" charset="0"/>
              </a:rPr>
              <a:t>     Ricerca  delle radici: albero genealogico</a:t>
            </a:r>
          </a:p>
          <a:p>
            <a:pPr marL="0" indent="0" eaLnBrk="1" hangingPunct="1">
              <a:spcBef>
                <a:spcPts val="600"/>
              </a:spcBef>
              <a:buClr>
                <a:srgbClr val="FFCC66"/>
              </a:buClr>
              <a:buSzPct val="65000"/>
              <a:buFont typeface="Wingdings" charset="2"/>
              <a:buChar char=""/>
            </a:pPr>
            <a:r>
              <a:rPr lang="it-IT" altLang="fr-FR" sz="2000" b="1" i="1">
                <a:solidFill>
                  <a:srgbClr val="FFCC66"/>
                </a:solidFill>
                <a:effectLst/>
                <a:latin typeface="Gabriola" charset="0"/>
              </a:rPr>
              <a:t>    Incontro con i parenti che coltivano i ricordi   della famiglia: le interviste</a:t>
            </a:r>
          </a:p>
          <a:p>
            <a:pPr marL="0" indent="0" eaLnBrk="1" hangingPunct="1">
              <a:spcBef>
                <a:spcPts val="600"/>
              </a:spcBef>
              <a:buClr>
                <a:srgbClr val="FFCC66"/>
              </a:buClr>
              <a:buSzPct val="65000"/>
              <a:buFont typeface="Wingdings" charset="2"/>
              <a:buChar char=""/>
            </a:pPr>
            <a:r>
              <a:rPr lang="it-IT" altLang="fr-FR" sz="2000" b="1" i="1">
                <a:solidFill>
                  <a:srgbClr val="FFCC66"/>
                </a:solidFill>
                <a:effectLst/>
                <a:latin typeface="Gabriola" charset="0"/>
              </a:rPr>
              <a:t>   Rievocazione sui luoghi della grande guerra: video</a:t>
            </a:r>
          </a:p>
          <a:p>
            <a:pPr marL="0" indent="0"/>
            <a:endParaRPr lang="it-IT" altLang="fr-FR" sz="2000">
              <a:effectLst/>
            </a:endParaRPr>
          </a:p>
        </p:txBody>
      </p:sp>
      <p:pic>
        <p:nvPicPr>
          <p:cNvPr id="10243"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619250" y="3141663"/>
            <a:ext cx="5400675" cy="3125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additive="repl">
                                        <p:cTn id="6" dur="1" fill="hold">
                                          <p:stCondLst>
                                            <p:cond delay="0"/>
                                          </p:stCondLst>
                                        </p:cTn>
                                        <p:tgtEl>
                                          <p:spTgt spid="10243"/>
                                        </p:tgtEl>
                                        <p:attrNameLst>
                                          <p:attrName>style.visibility</p:attrName>
                                        </p:attrNameLst>
                                      </p:cBhvr>
                                      <p:to>
                                        <p:strVal val="visible"/>
                                      </p:to>
                                    </p:set>
                                    <p:animEffect transition="in" filter="checkerboard(across)">
                                      <p:cBhvr additive="repl">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7250" y="0"/>
            <a:ext cx="4887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2" presetClass="entr" presetSubtype="1" fill="hold" nodeType="afterEffect">
                                  <p:stCondLst>
                                    <p:cond delay="0"/>
                                  </p:stCondLst>
                                  <p:childTnLst>
                                    <p:set>
                                      <p:cBhvr additive="repl">
                                        <p:cTn id="6" dur="1" fill="hold">
                                          <p:stCondLst>
                                            <p:cond delay="0"/>
                                          </p:stCondLst>
                                        </p:cTn>
                                        <p:tgtEl>
                                          <p:spTgt spid="11265"/>
                                        </p:tgtEl>
                                        <p:attrNameLst>
                                          <p:attrName>style.visibility</p:attrName>
                                        </p:attrNameLst>
                                      </p:cBhvr>
                                      <p:to>
                                        <p:strVal val="visible"/>
                                      </p:to>
                                    </p:set>
                                    <p:animEffect transition="in" filter="wipe(up)">
                                      <p:cBhvr additive="repl">
                                        <p:cTn id="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fr-FR">
                <a:solidFill>
                  <a:srgbClr val="CC6600"/>
                </a:solidFill>
                <a:latin typeface="Gabriola" charset="0"/>
              </a:rPr>
              <a:t>INTERVISTA DI MARIA TEZA (1)</a:t>
            </a:r>
          </a:p>
        </p:txBody>
      </p:sp>
      <p:sp>
        <p:nvSpPr>
          <p:cNvPr id="130051" name="Rectangle 3"/>
          <p:cNvSpPr>
            <a:spLocks noGrp="1" noChangeArrowheads="1"/>
          </p:cNvSpPr>
          <p:nvPr>
            <p:ph type="body" idx="1"/>
          </p:nvPr>
        </p:nvSpPr>
        <p:spPr>
          <a:xfrm>
            <a:off x="457200" y="1557338"/>
            <a:ext cx="8228013" cy="489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ts val="363"/>
              </a:spcBef>
              <a:buClrTx/>
              <a:buSzPct val="65000"/>
              <a:buFontTx/>
              <a:buNone/>
            </a:pPr>
            <a:endParaRPr lang="de-DE" altLang="fr-FR" sz="1800" b="1">
              <a:solidFill>
                <a:srgbClr val="FFFFCC"/>
              </a:solidFill>
              <a:latin typeface="Gabriola" charset="0"/>
            </a:endParaRPr>
          </a:p>
          <a:p>
            <a:pPr eaLnBrk="1" hangingPunct="1">
              <a:lnSpc>
                <a:spcPct val="80000"/>
              </a:lnSpc>
              <a:spcBef>
                <a:spcPts val="363"/>
              </a:spcBef>
              <a:buClrTx/>
              <a:buSzPct val="65000"/>
              <a:buFontTx/>
              <a:buNone/>
            </a:pPr>
            <a:r>
              <a:rPr lang="de-DE" altLang="fr-FR" sz="1800" b="1">
                <a:solidFill>
                  <a:srgbClr val="FFFFCC"/>
                </a:solidFill>
                <a:latin typeface="Gabriola" charset="0"/>
              </a:rPr>
              <a:t>Puoi raccontare quelche aneddoto o racconto di tuo nonno?-</a:t>
            </a:r>
          </a:p>
          <a:p>
            <a:pPr eaLnBrk="1" hangingPunct="1">
              <a:lnSpc>
                <a:spcPct val="80000"/>
              </a:lnSpc>
              <a:spcBef>
                <a:spcPts val="363"/>
              </a:spcBef>
              <a:buClrTx/>
              <a:buSzPct val="65000"/>
              <a:buFontTx/>
              <a:buNone/>
            </a:pPr>
            <a:r>
              <a:rPr lang="de-DE" altLang="fr-FR" sz="1800">
                <a:solidFill>
                  <a:srgbClr val="FFFFCC"/>
                </a:solidFill>
                <a:latin typeface="Gabriola" charset="0"/>
              </a:rPr>
              <a:t>-Mio nonno mi raccontava sempre di come avevano fatto esplodere un ponte a Budapest e di come, per quest'azione militare, avevano ricevuto una medaglia.-</a:t>
            </a:r>
          </a:p>
          <a:p>
            <a:pPr eaLnBrk="1" hangingPunct="1">
              <a:lnSpc>
                <a:spcPct val="80000"/>
              </a:lnSpc>
              <a:spcBef>
                <a:spcPts val="363"/>
              </a:spcBef>
              <a:buClrTx/>
              <a:buSzPct val="65000"/>
              <a:buFontTx/>
              <a:buNone/>
            </a:pPr>
            <a:r>
              <a:rPr lang="de-DE" altLang="fr-FR" sz="1800" b="1">
                <a:solidFill>
                  <a:srgbClr val="FFFFCC"/>
                </a:solidFill>
                <a:latin typeface="Gabriola" charset="0"/>
              </a:rPr>
              <a:t>-E' per caso rimasto prigioniero o si è spostato prima di tornare a casa?</a:t>
            </a:r>
          </a:p>
          <a:p>
            <a:pPr eaLnBrk="1" hangingPunct="1">
              <a:lnSpc>
                <a:spcPct val="80000"/>
              </a:lnSpc>
              <a:spcBef>
                <a:spcPts val="363"/>
              </a:spcBef>
              <a:buClrTx/>
              <a:buSzPct val="65000"/>
              <a:buFontTx/>
              <a:buNone/>
            </a:pPr>
            <a:r>
              <a:rPr lang="de-DE" altLang="fr-FR" sz="1800">
                <a:solidFill>
                  <a:srgbClr val="FFFFCC"/>
                </a:solidFill>
                <a:latin typeface="Gabriola" charset="0"/>
              </a:rPr>
              <a:t>-Fu fatto prigioniero, infatti tornò dopo la fine della guerra.-</a:t>
            </a:r>
          </a:p>
          <a:p>
            <a:pPr eaLnBrk="1" hangingPunct="1">
              <a:lnSpc>
                <a:spcPct val="80000"/>
              </a:lnSpc>
              <a:spcBef>
                <a:spcPts val="363"/>
              </a:spcBef>
              <a:buClrTx/>
              <a:buSzPct val="65000"/>
              <a:buFontTx/>
              <a:buNone/>
            </a:pPr>
            <a:r>
              <a:rPr lang="de-DE" altLang="fr-FR" sz="1800" b="1">
                <a:solidFill>
                  <a:srgbClr val="FFFFCC"/>
                </a:solidFill>
                <a:latin typeface="Gabriola" charset="0"/>
              </a:rPr>
              <a:t>-Al suo rientro, in che condizioni ha trovato la famiglia e il paesaggio?-</a:t>
            </a:r>
          </a:p>
          <a:p>
            <a:pPr eaLnBrk="1" hangingPunct="1">
              <a:lnSpc>
                <a:spcPct val="80000"/>
              </a:lnSpc>
              <a:spcBef>
                <a:spcPts val="363"/>
              </a:spcBef>
              <a:buClrTx/>
              <a:buSzPct val="65000"/>
              <a:buFontTx/>
              <a:buNone/>
            </a:pPr>
            <a:r>
              <a:rPr lang="de-DE" altLang="fr-FR" sz="1800">
                <a:solidFill>
                  <a:srgbClr val="FFFFCC"/>
                </a:solidFill>
                <a:latin typeface="Gabriola" charset="0"/>
              </a:rPr>
              <a:t>-Penso bene. L'unica differenza fu che, essendo tornato dopo la conclusione della guerra, trovò Grado sotto il dominio italiano.-</a:t>
            </a:r>
          </a:p>
          <a:p>
            <a:pPr eaLnBrk="1" hangingPunct="1">
              <a:lnSpc>
                <a:spcPct val="80000"/>
              </a:lnSpc>
              <a:spcBef>
                <a:spcPts val="363"/>
              </a:spcBef>
              <a:buClrTx/>
              <a:buSzPct val="65000"/>
              <a:buFontTx/>
              <a:buNone/>
            </a:pPr>
            <a:r>
              <a:rPr lang="de-DE" altLang="fr-FR" sz="1800" b="1">
                <a:solidFill>
                  <a:srgbClr val="FFFFCC"/>
                </a:solidFill>
                <a:latin typeface="Gabriola" charset="0"/>
              </a:rPr>
              <a:t>-Sono rimaste tracce, delle medaglie, delle foto? O almeno ne hai qualche ricordo?-</a:t>
            </a:r>
          </a:p>
          <a:p>
            <a:pPr eaLnBrk="1" hangingPunct="1">
              <a:lnSpc>
                <a:spcPct val="80000"/>
              </a:lnSpc>
              <a:spcBef>
                <a:spcPts val="363"/>
              </a:spcBef>
              <a:buClrTx/>
              <a:buSzPct val="65000"/>
              <a:buFontTx/>
              <a:buNone/>
            </a:pPr>
            <a:r>
              <a:rPr lang="de-DE" altLang="fr-FR" sz="1800">
                <a:solidFill>
                  <a:srgbClr val="FFFFCC"/>
                </a:solidFill>
                <a:latin typeface="Gabriola" charset="0"/>
              </a:rPr>
              <a:t>-Ci sono alcune foto sue e anche della nave dove era stato imbarcato. Avevo una medaglia, la </a:t>
            </a:r>
            <a:r>
              <a:rPr lang="de-DE" altLang="fr-FR" sz="1800" i="1">
                <a:solidFill>
                  <a:srgbClr val="FFFFCC"/>
                </a:solidFill>
                <a:latin typeface="Gabriola" charset="0"/>
              </a:rPr>
              <a:t>"Karl Truppenkreuz"</a:t>
            </a:r>
            <a:r>
              <a:rPr lang="de-DE" altLang="fr-FR" sz="1800">
                <a:solidFill>
                  <a:srgbClr val="FFFFCC"/>
                </a:solidFill>
                <a:latin typeface="Gabriola" charset="0"/>
              </a:rPr>
              <a:t> che mi aveva regalato da piccolo, quella per l'esplosione del ponte, però adesso non mi ricordo dove si trovi.-</a:t>
            </a:r>
          </a:p>
          <a:p>
            <a:pPr eaLnBrk="1" hangingPunct="1">
              <a:lnSpc>
                <a:spcPct val="80000"/>
              </a:lnSpc>
              <a:spcBef>
                <a:spcPts val="363"/>
              </a:spcBef>
              <a:buClrTx/>
              <a:buSzPct val="65000"/>
              <a:buFontTx/>
              <a:buNone/>
            </a:pPr>
            <a:r>
              <a:rPr lang="de-DE" altLang="fr-FR" sz="1800" b="1">
                <a:solidFill>
                  <a:srgbClr val="FFFFCC"/>
                </a:solidFill>
                <a:latin typeface="Gabriola" charset="0"/>
              </a:rPr>
              <a:t>-Hai qualche ricordo su altre persone che hanno combattuto, anche loro, durante la prima guerra mondiale?-</a:t>
            </a:r>
          </a:p>
          <a:p>
            <a:pPr eaLnBrk="1" hangingPunct="1">
              <a:lnSpc>
                <a:spcPct val="80000"/>
              </a:lnSpc>
              <a:spcBef>
                <a:spcPts val="363"/>
              </a:spcBef>
              <a:buClrTx/>
              <a:buSzPct val="65000"/>
              <a:buFontTx/>
              <a:buNone/>
            </a:pPr>
            <a:r>
              <a:rPr lang="de-DE" altLang="fr-FR" sz="1800">
                <a:solidFill>
                  <a:srgbClr val="FFFFCC"/>
                </a:solidFill>
                <a:latin typeface="Gabriola" charset="0"/>
              </a:rPr>
              <a:t>-No, mi dispiace.-</a:t>
            </a:r>
          </a:p>
          <a:p>
            <a:pPr eaLnBrk="1" hangingPunct="1">
              <a:lnSpc>
                <a:spcPct val="80000"/>
              </a:lnSpc>
              <a:spcBef>
                <a:spcPts val="363"/>
              </a:spcBef>
              <a:buClrTx/>
              <a:buSzPct val="65000"/>
              <a:buFontTx/>
              <a:buNone/>
            </a:pPr>
            <a:r>
              <a:rPr lang="de-DE" altLang="fr-FR" sz="1800" b="1">
                <a:solidFill>
                  <a:srgbClr val="FFFFCC"/>
                </a:solidFill>
                <a:latin typeface="Gabriola" charset="0"/>
              </a:rPr>
              <a:t> </a:t>
            </a:r>
          </a:p>
          <a:p>
            <a:pPr eaLnBrk="1" hangingPunct="1">
              <a:lnSpc>
                <a:spcPct val="80000"/>
              </a:lnSpc>
              <a:spcBef>
                <a:spcPts val="363"/>
              </a:spcBef>
              <a:buClrTx/>
              <a:buSzPct val="65000"/>
              <a:buFontTx/>
              <a:buNone/>
            </a:pPr>
            <a:r>
              <a:rPr lang="de-DE" altLang="fr-FR" sz="1800">
                <a:solidFill>
                  <a:srgbClr val="FFFFCC"/>
                </a:solidFill>
                <a:latin typeface="Gabriola" charset="0"/>
              </a:rPr>
              <a:t>Il fatto che mio bisnonno avesse combattuto per l'impero Austro-Ungarico e non per l'Italia non mi ha sconvolto tanto, poichè si era parlato spesso con la mia ex-professoressa di storia del fatto che la nostra zona fosse al tempo della Grande Guerra,  divisa tra i due domini.</a:t>
            </a:r>
          </a:p>
          <a:p>
            <a:pPr>
              <a:lnSpc>
                <a:spcPct val="80000"/>
              </a:lnSpc>
            </a:pPr>
            <a:endParaRPr lang="it-IT" altLang="fr-FR" sz="1800">
              <a:effectLst/>
            </a:endParaRPr>
          </a:p>
        </p:txBody>
      </p:sp>
    </p:spTree>
  </p:cSld>
  <p:clrMapOvr>
    <a:masterClrMapping/>
  </p:clrMapOvr>
  <p:transition spd="med" advTm="1000">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57200" y="381000"/>
            <a:ext cx="8229600" cy="671513"/>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smtClean="0">
                <a:solidFill>
                  <a:srgbClr val="CC6600"/>
                </a:solidFill>
                <a:latin typeface="Gabriola" pitchFamily="80" charset="0"/>
                <a:ea typeface="+mj-ea"/>
              </a:rPr>
              <a:t>INTERVISTA DI MARIA TEZA (2)</a:t>
            </a:r>
          </a:p>
        </p:txBody>
      </p:sp>
      <p:sp>
        <p:nvSpPr>
          <p:cNvPr id="13314" name="Rectangle 2"/>
          <p:cNvSpPr>
            <a:spLocks noGrp="1" noChangeArrowheads="1"/>
          </p:cNvSpPr>
          <p:nvPr>
            <p:ph type="body" idx="1"/>
          </p:nvPr>
        </p:nvSpPr>
        <p:spPr>
          <a:xfrm>
            <a:off x="457200" y="1052513"/>
            <a:ext cx="8229600" cy="5043487"/>
          </a:xfrm>
        </p:spPr>
        <p:txBody>
          <a:bodyPr/>
          <a:lstStyle/>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Puoi raccontare quelche aneddoto o racconto di tuo nonno?-</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-Mio nonno mi raccontava sempre di come avevano fatto esplodere un ponte a Budapest e di come, per quest'azione militare, avevano ricevuto una medaglia.-</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-E' per caso rimasto prigioniero o si è spostato prima di tornare a casa?</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-Fu fatto prigioniero, infatti tornò dopo la fine della guerra.-</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-Al suo rientro, in che condizioni ha trovato la famiglia e il paesaggio?-</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-Penso bene. L'unica differenza fu che, essendo tornato dopo la conclusione della guerra, trovò Grado sotto il dominio italiano.-</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-Sono rimaste tracce, delle medaglie, delle foto? O almeno ne hai qualche ricordo?-</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-Ci sono alcune foto sue e anche della nave dove era stato imbarcato. Avevo una medaglia, la </a:t>
            </a:r>
            <a:r>
              <a:rPr lang="de-DE" sz="2000" i="1" smtClean="0">
                <a:solidFill>
                  <a:srgbClr val="FFFFCC"/>
                </a:solidFill>
                <a:latin typeface="Gabriola" pitchFamily="80" charset="0"/>
                <a:ea typeface="+mn-ea"/>
              </a:rPr>
              <a:t>"Karl Truppenkreuz"</a:t>
            </a:r>
            <a:r>
              <a:rPr lang="de-DE" sz="2000" smtClean="0">
                <a:solidFill>
                  <a:srgbClr val="FFFFCC"/>
                </a:solidFill>
                <a:latin typeface="Gabriola" pitchFamily="80" charset="0"/>
                <a:ea typeface="+mn-ea"/>
              </a:rPr>
              <a:t> che mi aveva regalato da piccolo, quella per l'esplosione del ponte, però adesso non mi ricordo dove si trovi.-</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-Hai qualche ricordo su altre persone che hanno combattuto, anche loro, durante la prima guerra mondiale?-</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-No, mi dispiace.-</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b="1" smtClean="0">
                <a:solidFill>
                  <a:srgbClr val="FFFFCC"/>
                </a:solidFill>
                <a:latin typeface="Gabriola" pitchFamily="80" charset="0"/>
                <a:ea typeface="+mn-ea"/>
              </a:rPr>
              <a:t> </a:t>
            </a:r>
          </a:p>
          <a:p>
            <a:pPr indent="-341313" eaLnBrk="1" hangingPunct="1">
              <a:lnSpc>
                <a:spcPct val="80000"/>
              </a:lnSpc>
              <a:spcBef>
                <a:spcPts val="363"/>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de-DE" sz="2000" smtClean="0">
                <a:solidFill>
                  <a:srgbClr val="FFFFCC"/>
                </a:solidFill>
                <a:latin typeface="Gabriola" pitchFamily="80" charset="0"/>
                <a:ea typeface="+mn-ea"/>
              </a:rPr>
              <a:t>Il fatto che mio bisnonno avesse combattuto per l'impero Austro-Ungarico e non per l'Italia non mi ha sconvolto tanto, poichè si era parlato spesso con la mia ex-professoressa di storia del fatto che la nostra zona fosse al tempo della Grande Guerra,  divisa tra i due domini.</a:t>
            </a: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33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331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331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1331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1331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13314">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133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7250" y="0"/>
            <a:ext cx="4887913"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31" presetClass="entr" fill="hold" nodeType="afterEffect">
                                  <p:stCondLst>
                                    <p:cond delay="0"/>
                                  </p:stCondLst>
                                  <p:childTnLst>
                                    <p:set>
                                      <p:cBhvr additive="repl">
                                        <p:cTn id="6" dur="1" fill="hold">
                                          <p:stCondLst>
                                            <p:cond delay="0"/>
                                          </p:stCondLst>
                                        </p:cTn>
                                        <p:tgtEl>
                                          <p:spTgt spid="14337"/>
                                        </p:tgtEl>
                                        <p:attrNameLst>
                                          <p:attrName>style.visibility</p:attrName>
                                        </p:attrNameLst>
                                      </p:cBhvr>
                                      <p:to>
                                        <p:strVal val="visible"/>
                                      </p:to>
                                    </p:set>
                                    <p:anim calcmode="lin" valueType="num">
                                      <p:cBhvr additive="repl">
                                        <p:cTn id="7" dur="1000" fill="hold"/>
                                        <p:tgtEl>
                                          <p:spTgt spid="14337"/>
                                        </p:tgtEl>
                                        <p:attrNameLst>
                                          <p:attrName>ppt_w</p:attrName>
                                        </p:attrNameLst>
                                      </p:cBhvr>
                                      <p:tavLst>
                                        <p:tav tm="100000">
                                          <p:val>
                                            <p:fltVal val="0"/>
                                          </p:val>
                                        </p:tav>
                                        <p:tav>
                                          <p:val>
                                            <p:strVal val="#ppt_w"/>
                                          </p:val>
                                        </p:tav>
                                      </p:tavLst>
                                    </p:anim>
                                    <p:anim calcmode="lin" valueType="num">
                                      <p:cBhvr additive="repl">
                                        <p:cTn id="8" dur="1000" fill="hold"/>
                                        <p:tgtEl>
                                          <p:spTgt spid="14337"/>
                                        </p:tgtEl>
                                        <p:attrNameLst>
                                          <p:attrName>ppt_h</p:attrName>
                                        </p:attrNameLst>
                                      </p:cBhvr>
                                      <p:tavLst>
                                        <p:tav tm="100000">
                                          <p:val>
                                            <p:fltVal val="0"/>
                                          </p:val>
                                        </p:tav>
                                        <p:tav>
                                          <p:val>
                                            <p:strVal val="#ppt_h"/>
                                          </p:val>
                                        </p:tav>
                                      </p:tavLst>
                                    </p:anim>
                                    <p:anim calcmode="lin" valueType="num">
                                      <p:cBhvr additive="repl">
                                        <p:cTn id="9" dur="1000" fill="hold"/>
                                        <p:tgtEl>
                                          <p:spTgt spid="14337"/>
                                        </p:tgtEl>
                                        <p:attrNameLst>
                                          <p:attrName>r</p:attrName>
                                        </p:attrNameLst>
                                      </p:cBhvr>
                                      <p:tavLst>
                                        <p:tav tm="100000">
                                          <p:val>
                                            <p:strVal val="90"/>
                                          </p:val>
                                        </p:tav>
                                        <p:tav>
                                          <p:val>
                                            <p:strVal val="0"/>
                                          </p:val>
                                        </p:tav>
                                      </p:tavLst>
                                    </p:anim>
                                    <p:animEffect transition="in" filter="fade">
                                      <p:cBhvr additive="repl">
                                        <p:cTn id="10" dur="10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57200" y="381000"/>
            <a:ext cx="8229600" cy="671513"/>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smtClean="0">
                <a:solidFill>
                  <a:srgbClr val="CC6600"/>
                </a:solidFill>
                <a:latin typeface="Gabriola" pitchFamily="80" charset="0"/>
                <a:ea typeface="+mj-ea"/>
              </a:rPr>
              <a:t>INTERVISTA DI VALERIA RAGAGNIN</a:t>
            </a:r>
          </a:p>
        </p:txBody>
      </p:sp>
      <p:sp>
        <p:nvSpPr>
          <p:cNvPr id="15362" name="Rectangle 2"/>
          <p:cNvSpPr>
            <a:spLocks noGrp="1" noChangeArrowheads="1"/>
          </p:cNvSpPr>
          <p:nvPr>
            <p:ph type="body" idx="1"/>
          </p:nvPr>
        </p:nvSpPr>
        <p:spPr>
          <a:xfrm>
            <a:off x="323850" y="1125538"/>
            <a:ext cx="8362950" cy="5543550"/>
          </a:xfrm>
        </p:spPr>
        <p:txBody>
          <a:bodyPr/>
          <a:lstStyle/>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Sono Valeria Ragagnin, una studentessa di prima liceo curiosa di imparare qualcosa sul rapporto tra la mia famiglia e la guerra. L’ intervistato invece sarà Bruna Salvalaio, di  78 anni, mio nonna,  a cui porrò alcune domande sul passato dei Ragagnin.</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Quale tuo parente ha partecipato alla prima Guerra Mondiale?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 Ricordo che mia mamma spesso mi parlava di suo fratello Giuseppe  morto in guerra.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Ce lo puoi presentare prima che partisse per la guerra? Cosa  faceva prima?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-Mio zio Crivellaro Giuseppe era il più vecchio di nove fratelli. La famiglia Crivellaro abitava ad Oriago, in provincia di Venezia, un bel paesino sulla riviera del canale del Brenta; di origini contadine coltivavano la terra in qualità di mezzadri.</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Ti ricordi in quale anno è stato arruolato? Quanti anni avevi e quanti anni aveva lui?</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-Nel 1915, quando l'Italia è entrata in guerra, all'età di 27 anni lo zio Giuseppe è stato arruolato come soldato semplice nel 58° reggimento fanteria. Io non ero ancora nata.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Ti ricordi dove ha combattuto? Su quale fronte? E' mai stato in prima linea?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-Ha combattuto nelle trincee del Carso sul fronte italiano.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Chi ha lasciato a casa quando è partito? Era con altre persone?</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-Non so con chi sia partito, sicuramente insieme ad altri suoi compaesani; a casa ha lasciato la moglie e quattro figli.</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b="1">
                <a:solidFill>
                  <a:srgbClr val="FFFFCC"/>
                </a:solidFill>
                <a:latin typeface="Gabriola" charset="0"/>
              </a:rPr>
              <a:t>- Racconta qualche evento importante. E' mai stato catturato dall'esercito nemico? - Ricordi se è mai stato ferito?</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fr-FR" sz="1800">
                <a:solidFill>
                  <a:srgbClr val="FFFFCC"/>
                </a:solidFill>
                <a:latin typeface="Gabriola" charset="0"/>
              </a:rPr>
              <a:t>-Non ricordo particolari eventi, so solo che è morto il 4 maggio 1917 sul fiume Isonzo in seguito a ferite riportate in combattimento. il suo nome compare tra i caduti in guerra ricordati a Redipuglia.</a:t>
            </a:r>
          </a:p>
          <a:p>
            <a:pPr indent="-341313" eaLnBrk="1" hangingPunct="1">
              <a:lnSpc>
                <a:spcPct val="80000"/>
              </a:lnSpc>
              <a:spcBef>
                <a:spcPts val="450"/>
              </a:spcBef>
              <a:buClrTx/>
              <a:buSzPct val="6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altLang="fr-FR" sz="1800">
              <a:solidFill>
                <a:srgbClr val="FFFFCC"/>
              </a:solidFill>
              <a:latin typeface="Gabriola" charset="0"/>
            </a:endParaRPr>
          </a:p>
        </p:txBody>
      </p:sp>
    </p:spTree>
  </p:cSld>
  <p:clrMapOvr>
    <a:masterClrMapping/>
  </p:clrMapOvr>
  <p:transition spd="med" advTm="1000">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536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536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536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1536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1536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1536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15362">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nodeType="clickEffect">
                                  <p:stCondLst>
                                    <p:cond delay="0"/>
                                  </p:stCondLst>
                                  <p:childTnLst>
                                    <p:set>
                                      <p:cBhvr additive="repl">
                                        <p:cTn id="54" dur="1" fill="hold">
                                          <p:stCondLst>
                                            <p:cond delay="0"/>
                                          </p:stCondLst>
                                        </p:cTn>
                                        <p:tgtEl>
                                          <p:spTgt spid="15362">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fill="hold" nodeType="clickEffect">
                                  <p:stCondLst>
                                    <p:cond delay="0"/>
                                  </p:stCondLst>
                                  <p:childTnLst>
                                    <p:set>
                                      <p:cBhvr additive="repl">
                                        <p:cTn id="58" dur="1" fill="hold">
                                          <p:stCondLst>
                                            <p:cond delay="0"/>
                                          </p:stCondLst>
                                        </p:cTn>
                                        <p:tgtEl>
                                          <p:spTgt spid="1536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ahoma" pitchFamily="32"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2606</Words>
  <Application>Microsoft Macintosh PowerPoint</Application>
  <PresentationFormat>Présentation à l'écran (4:3)</PresentationFormat>
  <Paragraphs>197</Paragraphs>
  <Slides>37</Slides>
  <Notes>34</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37</vt:i4>
      </vt:variant>
    </vt:vector>
  </HeadingPairs>
  <TitlesOfParts>
    <vt:vector size="45" baseType="lpstr">
      <vt:lpstr>Calibri</vt:lpstr>
      <vt:lpstr>Gabriola</vt:lpstr>
      <vt:lpstr>Tahoma</vt:lpstr>
      <vt:lpstr>Times New Roman</vt:lpstr>
      <vt:lpstr>Wingdings</vt:lpstr>
      <vt:lpstr>Arial</vt:lpstr>
      <vt:lpstr>Tema di Office</vt:lpstr>
      <vt:lpstr>1_Tema di Office</vt:lpstr>
      <vt:lpstr>Présentation PowerPoint</vt:lpstr>
      <vt:lpstr>Présentation PowerPoint</vt:lpstr>
      <vt:lpstr>Présentation PowerPoint</vt:lpstr>
      <vt:lpstr>Le interviste</vt:lpstr>
      <vt:lpstr>Présentation PowerPoint</vt:lpstr>
      <vt:lpstr>INTERVISTA DI MARIA TEZA (1)</vt:lpstr>
      <vt:lpstr>INTERVISTA DI MARIA TEZA (2)</vt:lpstr>
      <vt:lpstr>Présentation PowerPoint</vt:lpstr>
      <vt:lpstr>INTERVISTA DI VALERIA RAGAGNIN</vt:lpstr>
      <vt:lpstr>INTERVISTA DI VALERIA RAGAGNIN (1)</vt:lpstr>
      <vt:lpstr>INTERVISTA DI VALERIA RAGAGNIN (2)</vt:lpstr>
      <vt:lpstr>Présentation PowerPoint</vt:lpstr>
      <vt:lpstr>INTERVISTA DI GIOVANNI COLONELLO (1)</vt:lpstr>
      <vt:lpstr>INTERVISTA DI GIOVANNI COLONELLO (1)</vt:lpstr>
      <vt:lpstr>Présentation PowerPoint</vt:lpstr>
      <vt:lpstr>INTERVISTA DI LUCREZIA BELLOTTO (1)</vt:lpstr>
      <vt:lpstr>INTERVISTA DI LUCREZIA BELLOTTO (2)</vt:lpstr>
      <vt:lpstr>Présentation PowerPoint</vt:lpstr>
      <vt:lpstr>INTERVISTA DI AURORA TUNIZ</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Considerazioni finali</vt:lpstr>
      <vt:lpstr>Sitografia</vt:lpstr>
      <vt:lpstr>Bibliografia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Stéphane TASTET</dc:creator>
  <cp:keywords/>
  <dc:description/>
  <cp:lastModifiedBy>Stéphane TASTET</cp:lastModifiedBy>
  <cp:revision>2</cp:revision>
  <cp:lastPrinted>1601-01-01T00:00:00Z</cp:lastPrinted>
  <dcterms:created xsi:type="dcterms:W3CDTF">2015-11-10T06:41:08Z</dcterms:created>
  <dcterms:modified xsi:type="dcterms:W3CDTF">2015-11-10T06:41:42Z</dcterms:modified>
</cp:coreProperties>
</file>